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20"/>
  </p:notesMasterIdLst>
  <p:handoutMasterIdLst>
    <p:handoutMasterId r:id="rId21"/>
  </p:handoutMasterIdLst>
  <p:sldIdLst>
    <p:sldId id="269" r:id="rId4"/>
    <p:sldId id="276" r:id="rId5"/>
    <p:sldId id="287" r:id="rId6"/>
    <p:sldId id="277" r:id="rId7"/>
    <p:sldId id="278" r:id="rId8"/>
    <p:sldId id="279" r:id="rId9"/>
    <p:sldId id="290" r:id="rId10"/>
    <p:sldId id="280" r:id="rId11"/>
    <p:sldId id="289" r:id="rId12"/>
    <p:sldId id="281" r:id="rId13"/>
    <p:sldId id="282" r:id="rId14"/>
    <p:sldId id="283" r:id="rId15"/>
    <p:sldId id="284" r:id="rId16"/>
    <p:sldId id="285" r:id="rId17"/>
    <p:sldId id="286" r:id="rId18"/>
    <p:sldId id="288" r:id="rId19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F3A"/>
    <a:srgbClr val="626254"/>
    <a:srgbClr val="8AB833"/>
    <a:srgbClr val="F8F7F6"/>
    <a:srgbClr val="F0EEEA"/>
    <a:srgbClr val="F3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60853" autoAdjust="0"/>
  </p:normalViewPr>
  <p:slideViewPr>
    <p:cSldViewPr snapToGrid="0" snapToObjects="1" showGuides="1">
      <p:cViewPr>
        <p:scale>
          <a:sx n="65" d="100"/>
          <a:sy n="65" d="100"/>
        </p:scale>
        <p:origin x="4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20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10CA8-C519-4004-8845-68642250A24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BAEC7DD0-5DEE-4CEC-8FC2-95DF20789FAB}">
      <dgm:prSet phldrT="[Text]" custT="1"/>
      <dgm:spPr>
        <a:solidFill>
          <a:srgbClr val="8AB833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Motivation</a:t>
          </a:r>
        </a:p>
      </dgm:t>
    </dgm:pt>
    <dgm:pt modelId="{76CB8E64-78B9-466B-B955-6C945CE7FEC3}" type="par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31FF1E6-057B-418E-BB1D-4EE8A42A12AD}" type="sib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D10A46E-5647-4FAA-ACF7-8FCCEE05CDB0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Stand der Technik</a:t>
          </a:r>
        </a:p>
      </dgm:t>
    </dgm:pt>
    <dgm:pt modelId="{41DEF4F7-5311-4322-9A37-168289FA1997}" type="par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CC047F7-FD8B-43A9-A86F-AB6F17EFBA57}" type="sib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DACAFFBA-01EC-48E5-9B65-5B4EFB5C3507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Anforderungen</a:t>
          </a:r>
        </a:p>
      </dgm:t>
    </dgm:pt>
    <dgm:pt modelId="{0AD7A30A-3535-4B2D-8D98-75E49F9C71CC}" type="par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A13F6936-1DF8-4BBE-9CD1-F13EDB9E7D40}" type="sib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CB07728E-890A-4C3C-A5B8-B4B7F2F70D50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Technologieauswahl</a:t>
          </a:r>
        </a:p>
      </dgm:t>
    </dgm:pt>
    <dgm:pt modelId="{8B6A917F-9B25-48AF-A494-69C8F0F671F4}" type="par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CE2E83-0104-48CB-A6DB-C01D591B181C}" type="sib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AF7CB4-9CEF-4C92-B6DF-F5FB783A85FB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Konzept</a:t>
          </a:r>
        </a:p>
      </dgm:t>
    </dgm:pt>
    <dgm:pt modelId="{AD252B0C-AA88-46DA-B2AB-706ED1AE4C43}" type="par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435F1EE4-8706-4768-B4EF-87362DB227A7}" type="sib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03244646-136F-46D4-B6F8-A62BC20134BE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Implementierung</a:t>
          </a:r>
        </a:p>
      </dgm:t>
    </dgm:pt>
    <dgm:pt modelId="{D1435EDB-C98F-4E9F-92AD-67537CC22E6E}" type="par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2A1C02F2-F730-46D5-9DA3-D9743D8808DE}" type="sib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018D7EB-437F-412B-A88C-1E46152B26C2}">
      <dgm:prSet custT="1"/>
      <dgm:spPr>
        <a:solidFill>
          <a:srgbClr val="C0CF3A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Ausblick</a:t>
          </a:r>
        </a:p>
      </dgm:t>
    </dgm:pt>
    <dgm:pt modelId="{DF5A183F-99D9-40A7-87C1-4CE8C0C283F8}" type="par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EDC430-B43A-4D3E-889B-29E88C3AA714}" type="sib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6DE0EBA-8585-4052-9019-890AEC8CCA0D}" type="pres">
      <dgm:prSet presAssocID="{5E610CA8-C519-4004-8845-68642250A243}" presName="Name0" presStyleCnt="0">
        <dgm:presLayoutVars>
          <dgm:chMax val="7"/>
          <dgm:chPref val="7"/>
          <dgm:dir/>
        </dgm:presLayoutVars>
      </dgm:prSet>
      <dgm:spPr/>
    </dgm:pt>
    <dgm:pt modelId="{9AE1071B-3E21-412A-B3CF-869691C91061}" type="pres">
      <dgm:prSet presAssocID="{5E610CA8-C519-4004-8845-68642250A243}" presName="Name1" presStyleCnt="0"/>
      <dgm:spPr/>
    </dgm:pt>
    <dgm:pt modelId="{FC1AB878-FF5E-4884-A3CE-86EB7823B04F}" type="pres">
      <dgm:prSet presAssocID="{5E610CA8-C519-4004-8845-68642250A243}" presName="cycle" presStyleCnt="0"/>
      <dgm:spPr/>
    </dgm:pt>
    <dgm:pt modelId="{36E9FABE-4C46-412D-921F-87D9A00A4DB4}" type="pres">
      <dgm:prSet presAssocID="{5E610CA8-C519-4004-8845-68642250A243}" presName="srcNode" presStyleLbl="node1" presStyleIdx="0" presStyleCnt="7"/>
      <dgm:spPr/>
    </dgm:pt>
    <dgm:pt modelId="{CD827769-A15D-4308-8394-730CA08B0B61}" type="pres">
      <dgm:prSet presAssocID="{5E610CA8-C519-4004-8845-68642250A243}" presName="conn" presStyleLbl="parChTrans1D2" presStyleIdx="0" presStyleCnt="1"/>
      <dgm:spPr/>
    </dgm:pt>
    <dgm:pt modelId="{B2A8CA56-5469-415B-9850-D3E953244531}" type="pres">
      <dgm:prSet presAssocID="{5E610CA8-C519-4004-8845-68642250A243}" presName="extraNode" presStyleLbl="node1" presStyleIdx="0" presStyleCnt="7"/>
      <dgm:spPr/>
    </dgm:pt>
    <dgm:pt modelId="{755B7F37-10D5-4C41-9390-E8A275C38902}" type="pres">
      <dgm:prSet presAssocID="{5E610CA8-C519-4004-8845-68642250A243}" presName="dstNode" presStyleLbl="node1" presStyleIdx="0" presStyleCnt="7"/>
      <dgm:spPr/>
    </dgm:pt>
    <dgm:pt modelId="{ED197625-CD38-4208-A897-95D339C968F2}" type="pres">
      <dgm:prSet presAssocID="{BAEC7DD0-5DEE-4CEC-8FC2-95DF20789FAB}" presName="text_1" presStyleLbl="node1" presStyleIdx="0" presStyleCnt="7">
        <dgm:presLayoutVars>
          <dgm:bulletEnabled val="1"/>
        </dgm:presLayoutVars>
      </dgm:prSet>
      <dgm:spPr/>
    </dgm:pt>
    <dgm:pt modelId="{F05F5696-7B59-43E6-9EA9-225E9F235668}" type="pres">
      <dgm:prSet presAssocID="{BAEC7DD0-5DEE-4CEC-8FC2-95DF20789FAB}" presName="accent_1" presStyleCnt="0"/>
      <dgm:spPr/>
    </dgm:pt>
    <dgm:pt modelId="{2DE36ACE-0FC8-4719-A8AB-DF93A1E6B77A}" type="pres">
      <dgm:prSet presAssocID="{BAEC7DD0-5DEE-4CEC-8FC2-95DF20789FAB}" presName="accentRepeatNode" presStyleLbl="solidFgAcc1" presStyleIdx="0" presStyleCnt="7"/>
      <dgm:spPr/>
    </dgm:pt>
    <dgm:pt modelId="{CB49CE0F-C01A-4C25-BA58-0BB1C82A1F85}" type="pres">
      <dgm:prSet presAssocID="{ED10A46E-5647-4FAA-ACF7-8FCCEE05CDB0}" presName="text_2" presStyleLbl="node1" presStyleIdx="1" presStyleCnt="7">
        <dgm:presLayoutVars>
          <dgm:bulletEnabled val="1"/>
        </dgm:presLayoutVars>
      </dgm:prSet>
      <dgm:spPr/>
    </dgm:pt>
    <dgm:pt modelId="{C48E1BF2-1040-415E-BDEF-9522A3729A48}" type="pres">
      <dgm:prSet presAssocID="{ED10A46E-5647-4FAA-ACF7-8FCCEE05CDB0}" presName="accent_2" presStyleCnt="0"/>
      <dgm:spPr/>
    </dgm:pt>
    <dgm:pt modelId="{690247A6-C161-4B5F-A6AA-81FA6C656447}" type="pres">
      <dgm:prSet presAssocID="{ED10A46E-5647-4FAA-ACF7-8FCCEE05CDB0}" presName="accentRepeatNode" presStyleLbl="solidFgAcc1" presStyleIdx="1" presStyleCnt="7"/>
      <dgm:spPr/>
    </dgm:pt>
    <dgm:pt modelId="{28658AB7-0CE4-413D-8F0D-D5E0222F664E}" type="pres">
      <dgm:prSet presAssocID="{DACAFFBA-01EC-48E5-9B65-5B4EFB5C3507}" presName="text_3" presStyleLbl="node1" presStyleIdx="2" presStyleCnt="7">
        <dgm:presLayoutVars>
          <dgm:bulletEnabled val="1"/>
        </dgm:presLayoutVars>
      </dgm:prSet>
      <dgm:spPr/>
    </dgm:pt>
    <dgm:pt modelId="{31BD20E4-B3DB-4DFD-8B99-6505A29BBD6F}" type="pres">
      <dgm:prSet presAssocID="{DACAFFBA-01EC-48E5-9B65-5B4EFB5C3507}" presName="accent_3" presStyleCnt="0"/>
      <dgm:spPr/>
    </dgm:pt>
    <dgm:pt modelId="{5AB13990-E3E7-4D4B-9F29-1102DA76B3C8}" type="pres">
      <dgm:prSet presAssocID="{DACAFFBA-01EC-48E5-9B65-5B4EFB5C3507}" presName="accentRepeatNode" presStyleLbl="solidFgAcc1" presStyleIdx="2" presStyleCnt="7"/>
      <dgm:spPr/>
    </dgm:pt>
    <dgm:pt modelId="{4044C4AA-A9B7-4B2E-B2E2-F7EC9E2C11F0}" type="pres">
      <dgm:prSet presAssocID="{CB07728E-890A-4C3C-A5B8-B4B7F2F70D50}" presName="text_4" presStyleLbl="node1" presStyleIdx="3" presStyleCnt="7">
        <dgm:presLayoutVars>
          <dgm:bulletEnabled val="1"/>
        </dgm:presLayoutVars>
      </dgm:prSet>
      <dgm:spPr/>
    </dgm:pt>
    <dgm:pt modelId="{8A7676C4-BC0A-4281-98C9-56CFDA96BF78}" type="pres">
      <dgm:prSet presAssocID="{CB07728E-890A-4C3C-A5B8-B4B7F2F70D50}" presName="accent_4" presStyleCnt="0"/>
      <dgm:spPr/>
    </dgm:pt>
    <dgm:pt modelId="{A2DFA40D-6778-462C-B703-402C63FB0781}" type="pres">
      <dgm:prSet presAssocID="{CB07728E-890A-4C3C-A5B8-B4B7F2F70D50}" presName="accentRepeatNode" presStyleLbl="solidFgAcc1" presStyleIdx="3" presStyleCnt="7"/>
      <dgm:spPr/>
    </dgm:pt>
    <dgm:pt modelId="{F1291B8A-3E62-47D0-B569-CF4C760035DD}" type="pres">
      <dgm:prSet presAssocID="{73AF7CB4-9CEF-4C92-B6DF-F5FB783A85FB}" presName="text_5" presStyleLbl="node1" presStyleIdx="4" presStyleCnt="7">
        <dgm:presLayoutVars>
          <dgm:bulletEnabled val="1"/>
        </dgm:presLayoutVars>
      </dgm:prSet>
      <dgm:spPr/>
    </dgm:pt>
    <dgm:pt modelId="{38273342-515F-4A3D-A1F9-C0CB26293532}" type="pres">
      <dgm:prSet presAssocID="{73AF7CB4-9CEF-4C92-B6DF-F5FB783A85FB}" presName="accent_5" presStyleCnt="0"/>
      <dgm:spPr/>
    </dgm:pt>
    <dgm:pt modelId="{913CB21E-3B9E-4C46-A32E-8D07E8D6E1CB}" type="pres">
      <dgm:prSet presAssocID="{73AF7CB4-9CEF-4C92-B6DF-F5FB783A85FB}" presName="accentRepeatNode" presStyleLbl="solidFgAcc1" presStyleIdx="4" presStyleCnt="7"/>
      <dgm:spPr/>
    </dgm:pt>
    <dgm:pt modelId="{2F15ADC9-5A78-4080-8AF6-79C1CD0CC63B}" type="pres">
      <dgm:prSet presAssocID="{03244646-136F-46D4-B6F8-A62BC20134BE}" presName="text_6" presStyleLbl="node1" presStyleIdx="5" presStyleCnt="7">
        <dgm:presLayoutVars>
          <dgm:bulletEnabled val="1"/>
        </dgm:presLayoutVars>
      </dgm:prSet>
      <dgm:spPr/>
    </dgm:pt>
    <dgm:pt modelId="{9FDF1606-49E1-426B-91F2-3FE878A91060}" type="pres">
      <dgm:prSet presAssocID="{03244646-136F-46D4-B6F8-A62BC20134BE}" presName="accent_6" presStyleCnt="0"/>
      <dgm:spPr/>
    </dgm:pt>
    <dgm:pt modelId="{25301377-639D-4E88-8617-EAD36162E9BE}" type="pres">
      <dgm:prSet presAssocID="{03244646-136F-46D4-B6F8-A62BC20134BE}" presName="accentRepeatNode" presStyleLbl="solidFgAcc1" presStyleIdx="5" presStyleCnt="7"/>
      <dgm:spPr/>
    </dgm:pt>
    <dgm:pt modelId="{56DC1875-F0FB-44C1-A289-2BF23D3E3F22}" type="pres">
      <dgm:prSet presAssocID="{E018D7EB-437F-412B-A88C-1E46152B26C2}" presName="text_7" presStyleLbl="node1" presStyleIdx="6" presStyleCnt="7">
        <dgm:presLayoutVars>
          <dgm:bulletEnabled val="1"/>
        </dgm:presLayoutVars>
      </dgm:prSet>
      <dgm:spPr/>
    </dgm:pt>
    <dgm:pt modelId="{71DD73E4-A77C-46B1-92B9-196C8F2075BB}" type="pres">
      <dgm:prSet presAssocID="{E018D7EB-437F-412B-A88C-1E46152B26C2}" presName="accent_7" presStyleCnt="0"/>
      <dgm:spPr/>
    </dgm:pt>
    <dgm:pt modelId="{FC89DB9E-90B3-4428-9061-68946B9269D7}" type="pres">
      <dgm:prSet presAssocID="{E018D7EB-437F-412B-A88C-1E46152B26C2}" presName="accentRepeatNode" presStyleLbl="solidFgAcc1" presStyleIdx="6" presStyleCnt="7"/>
      <dgm:spPr/>
    </dgm:pt>
  </dgm:ptLst>
  <dgm:cxnLst>
    <dgm:cxn modelId="{59A90805-21DB-40F3-B8A0-9DCB07F3F813}" type="presOf" srcId="{5E610CA8-C519-4004-8845-68642250A243}" destId="{36DE0EBA-8585-4052-9019-890AEC8CCA0D}" srcOrd="0" destOrd="0" presId="urn:microsoft.com/office/officeart/2008/layout/VerticalCurvedList"/>
    <dgm:cxn modelId="{F9F66C09-FA49-4067-BB6A-BBB9F2DEE254}" srcId="{5E610CA8-C519-4004-8845-68642250A243}" destId="{ED10A46E-5647-4FAA-ACF7-8FCCEE05CDB0}" srcOrd="1" destOrd="0" parTransId="{41DEF4F7-5311-4322-9A37-168289FA1997}" sibTransId="{FCC047F7-FD8B-43A9-A86F-AB6F17EFBA57}"/>
    <dgm:cxn modelId="{FCB03E5F-E49D-454A-B819-834D1A90AF70}" srcId="{5E610CA8-C519-4004-8845-68642250A243}" destId="{BAEC7DD0-5DEE-4CEC-8FC2-95DF20789FAB}" srcOrd="0" destOrd="0" parTransId="{76CB8E64-78B9-466B-B955-6C945CE7FEC3}" sibTransId="{F31FF1E6-057B-418E-BB1D-4EE8A42A12AD}"/>
    <dgm:cxn modelId="{2DFB7B66-315C-4FAD-873E-5F827CF291D1}" type="presOf" srcId="{ED10A46E-5647-4FAA-ACF7-8FCCEE05CDB0}" destId="{CB49CE0F-C01A-4C25-BA58-0BB1C82A1F85}" srcOrd="0" destOrd="0" presId="urn:microsoft.com/office/officeart/2008/layout/VerticalCurvedList"/>
    <dgm:cxn modelId="{83EF5D6B-EBA7-461F-917B-A19B80031DE7}" srcId="{5E610CA8-C519-4004-8845-68642250A243}" destId="{DACAFFBA-01EC-48E5-9B65-5B4EFB5C3507}" srcOrd="2" destOrd="0" parTransId="{0AD7A30A-3535-4B2D-8D98-75E49F9C71CC}" sibTransId="{A13F6936-1DF8-4BBE-9CD1-F13EDB9E7D40}"/>
    <dgm:cxn modelId="{9A1F286E-40C1-4963-8DD3-6E9061E137CB}" type="presOf" srcId="{F31FF1E6-057B-418E-BB1D-4EE8A42A12AD}" destId="{CD827769-A15D-4308-8394-730CA08B0B61}" srcOrd="0" destOrd="0" presId="urn:microsoft.com/office/officeart/2008/layout/VerticalCurvedList"/>
    <dgm:cxn modelId="{998B684F-C2B8-4547-BE41-0C63D7D9BAE9}" srcId="{5E610CA8-C519-4004-8845-68642250A243}" destId="{CB07728E-890A-4C3C-A5B8-B4B7F2F70D50}" srcOrd="3" destOrd="0" parTransId="{8B6A917F-9B25-48AF-A494-69C8F0F671F4}" sibTransId="{73CE2E83-0104-48CB-A6DB-C01D591B181C}"/>
    <dgm:cxn modelId="{35D10E70-D9B2-49FB-92B1-0F0A1F77B98C}" type="presOf" srcId="{BAEC7DD0-5DEE-4CEC-8FC2-95DF20789FAB}" destId="{ED197625-CD38-4208-A897-95D339C968F2}" srcOrd="0" destOrd="0" presId="urn:microsoft.com/office/officeart/2008/layout/VerticalCurvedList"/>
    <dgm:cxn modelId="{F591F550-D71C-4BA0-8FD9-B09343D4A9CC}" srcId="{5E610CA8-C519-4004-8845-68642250A243}" destId="{E018D7EB-437F-412B-A88C-1E46152B26C2}" srcOrd="6" destOrd="0" parTransId="{DF5A183F-99D9-40A7-87C1-4CE8C0C283F8}" sibTransId="{73EDC430-B43A-4D3E-889B-29E88C3AA714}"/>
    <dgm:cxn modelId="{46C08E56-178D-4840-BEB0-8D66F27CAAEC}" type="presOf" srcId="{03244646-136F-46D4-B6F8-A62BC20134BE}" destId="{2F15ADC9-5A78-4080-8AF6-79C1CD0CC63B}" srcOrd="0" destOrd="0" presId="urn:microsoft.com/office/officeart/2008/layout/VerticalCurvedList"/>
    <dgm:cxn modelId="{EBFB2859-0C19-44A0-8A2B-921FE0202926}" type="presOf" srcId="{CB07728E-890A-4C3C-A5B8-B4B7F2F70D50}" destId="{4044C4AA-A9B7-4B2E-B2E2-F7EC9E2C11F0}" srcOrd="0" destOrd="0" presId="urn:microsoft.com/office/officeart/2008/layout/VerticalCurvedList"/>
    <dgm:cxn modelId="{4D7BD281-A71D-4198-83D4-06F0E14C8C20}" srcId="{5E610CA8-C519-4004-8845-68642250A243}" destId="{03244646-136F-46D4-B6F8-A62BC20134BE}" srcOrd="5" destOrd="0" parTransId="{D1435EDB-C98F-4E9F-92AD-67537CC22E6E}" sibTransId="{2A1C02F2-F730-46D5-9DA3-D9743D8808DE}"/>
    <dgm:cxn modelId="{D1BA40B1-EB2B-43D3-804B-C1969D460385}" type="presOf" srcId="{E018D7EB-437F-412B-A88C-1E46152B26C2}" destId="{56DC1875-F0FB-44C1-A289-2BF23D3E3F22}" srcOrd="0" destOrd="0" presId="urn:microsoft.com/office/officeart/2008/layout/VerticalCurvedList"/>
    <dgm:cxn modelId="{0077ECCB-509F-4FE1-8557-FBF09A3D366A}" type="presOf" srcId="{73AF7CB4-9CEF-4C92-B6DF-F5FB783A85FB}" destId="{F1291B8A-3E62-47D0-B569-CF4C760035DD}" srcOrd="0" destOrd="0" presId="urn:microsoft.com/office/officeart/2008/layout/VerticalCurvedList"/>
    <dgm:cxn modelId="{FD7E2FCD-3ACD-4A52-808E-8813BA9BA935}" srcId="{5E610CA8-C519-4004-8845-68642250A243}" destId="{73AF7CB4-9CEF-4C92-B6DF-F5FB783A85FB}" srcOrd="4" destOrd="0" parTransId="{AD252B0C-AA88-46DA-B2AB-706ED1AE4C43}" sibTransId="{435F1EE4-8706-4768-B4EF-87362DB227A7}"/>
    <dgm:cxn modelId="{E65980E2-6C06-47C9-851A-5ADD44AA21EC}" type="presOf" srcId="{DACAFFBA-01EC-48E5-9B65-5B4EFB5C3507}" destId="{28658AB7-0CE4-413D-8F0D-D5E0222F664E}" srcOrd="0" destOrd="0" presId="urn:microsoft.com/office/officeart/2008/layout/VerticalCurvedList"/>
    <dgm:cxn modelId="{DFC874CD-1382-44A2-B0B6-80E0D88E16AA}" type="presParOf" srcId="{36DE0EBA-8585-4052-9019-890AEC8CCA0D}" destId="{9AE1071B-3E21-412A-B3CF-869691C91061}" srcOrd="0" destOrd="0" presId="urn:microsoft.com/office/officeart/2008/layout/VerticalCurvedList"/>
    <dgm:cxn modelId="{12B476DF-D775-4B83-B3D4-88C914648507}" type="presParOf" srcId="{9AE1071B-3E21-412A-B3CF-869691C91061}" destId="{FC1AB878-FF5E-4884-A3CE-86EB7823B04F}" srcOrd="0" destOrd="0" presId="urn:microsoft.com/office/officeart/2008/layout/VerticalCurvedList"/>
    <dgm:cxn modelId="{F2DDEEF6-C7A6-4223-80B2-1CACBF8AB897}" type="presParOf" srcId="{FC1AB878-FF5E-4884-A3CE-86EB7823B04F}" destId="{36E9FABE-4C46-412D-921F-87D9A00A4DB4}" srcOrd="0" destOrd="0" presId="urn:microsoft.com/office/officeart/2008/layout/VerticalCurvedList"/>
    <dgm:cxn modelId="{45F462C5-EBBE-4CF4-B098-7B19552B32A4}" type="presParOf" srcId="{FC1AB878-FF5E-4884-A3CE-86EB7823B04F}" destId="{CD827769-A15D-4308-8394-730CA08B0B61}" srcOrd="1" destOrd="0" presId="urn:microsoft.com/office/officeart/2008/layout/VerticalCurvedList"/>
    <dgm:cxn modelId="{A25CC90B-FACA-46DE-8CB9-27D80145600A}" type="presParOf" srcId="{FC1AB878-FF5E-4884-A3CE-86EB7823B04F}" destId="{B2A8CA56-5469-415B-9850-D3E953244531}" srcOrd="2" destOrd="0" presId="urn:microsoft.com/office/officeart/2008/layout/VerticalCurvedList"/>
    <dgm:cxn modelId="{AE5D2617-C0E0-4B43-8587-99506F3CA58D}" type="presParOf" srcId="{FC1AB878-FF5E-4884-A3CE-86EB7823B04F}" destId="{755B7F37-10D5-4C41-9390-E8A275C38902}" srcOrd="3" destOrd="0" presId="urn:microsoft.com/office/officeart/2008/layout/VerticalCurvedList"/>
    <dgm:cxn modelId="{885898F9-3AAA-4198-B81B-B4A98628834B}" type="presParOf" srcId="{9AE1071B-3E21-412A-B3CF-869691C91061}" destId="{ED197625-CD38-4208-A897-95D339C968F2}" srcOrd="1" destOrd="0" presId="urn:microsoft.com/office/officeart/2008/layout/VerticalCurvedList"/>
    <dgm:cxn modelId="{350F9256-CF75-4508-B2C1-1CB8DC6AE9B7}" type="presParOf" srcId="{9AE1071B-3E21-412A-B3CF-869691C91061}" destId="{F05F5696-7B59-43E6-9EA9-225E9F235668}" srcOrd="2" destOrd="0" presId="urn:microsoft.com/office/officeart/2008/layout/VerticalCurvedList"/>
    <dgm:cxn modelId="{BE183B87-429F-4C2D-B88B-6B8B06C923A3}" type="presParOf" srcId="{F05F5696-7B59-43E6-9EA9-225E9F235668}" destId="{2DE36ACE-0FC8-4719-A8AB-DF93A1E6B77A}" srcOrd="0" destOrd="0" presId="urn:microsoft.com/office/officeart/2008/layout/VerticalCurvedList"/>
    <dgm:cxn modelId="{0F76C198-3E54-4612-B8A6-B625A8C46FF3}" type="presParOf" srcId="{9AE1071B-3E21-412A-B3CF-869691C91061}" destId="{CB49CE0F-C01A-4C25-BA58-0BB1C82A1F85}" srcOrd="3" destOrd="0" presId="urn:microsoft.com/office/officeart/2008/layout/VerticalCurvedList"/>
    <dgm:cxn modelId="{5593F801-CAA6-49E4-91E9-DC8C3BE222B1}" type="presParOf" srcId="{9AE1071B-3E21-412A-B3CF-869691C91061}" destId="{C48E1BF2-1040-415E-BDEF-9522A3729A48}" srcOrd="4" destOrd="0" presId="urn:microsoft.com/office/officeart/2008/layout/VerticalCurvedList"/>
    <dgm:cxn modelId="{C78DBDB2-D0DC-4947-8528-83E54FEF48ED}" type="presParOf" srcId="{C48E1BF2-1040-415E-BDEF-9522A3729A48}" destId="{690247A6-C161-4B5F-A6AA-81FA6C656447}" srcOrd="0" destOrd="0" presId="urn:microsoft.com/office/officeart/2008/layout/VerticalCurvedList"/>
    <dgm:cxn modelId="{02B0F7A3-F8A4-4F03-8C52-8C10C9589E8C}" type="presParOf" srcId="{9AE1071B-3E21-412A-B3CF-869691C91061}" destId="{28658AB7-0CE4-413D-8F0D-D5E0222F664E}" srcOrd="5" destOrd="0" presId="urn:microsoft.com/office/officeart/2008/layout/VerticalCurvedList"/>
    <dgm:cxn modelId="{6EDA6C8E-0973-4ED4-8C43-336DA6202C3C}" type="presParOf" srcId="{9AE1071B-3E21-412A-B3CF-869691C91061}" destId="{31BD20E4-B3DB-4DFD-8B99-6505A29BBD6F}" srcOrd="6" destOrd="0" presId="urn:microsoft.com/office/officeart/2008/layout/VerticalCurvedList"/>
    <dgm:cxn modelId="{B53562EA-B947-42C0-9B0D-67E38248F91C}" type="presParOf" srcId="{31BD20E4-B3DB-4DFD-8B99-6505A29BBD6F}" destId="{5AB13990-E3E7-4D4B-9F29-1102DA76B3C8}" srcOrd="0" destOrd="0" presId="urn:microsoft.com/office/officeart/2008/layout/VerticalCurvedList"/>
    <dgm:cxn modelId="{79323340-6F9C-48A6-8CCF-7206672C3B99}" type="presParOf" srcId="{9AE1071B-3E21-412A-B3CF-869691C91061}" destId="{4044C4AA-A9B7-4B2E-B2E2-F7EC9E2C11F0}" srcOrd="7" destOrd="0" presId="urn:microsoft.com/office/officeart/2008/layout/VerticalCurvedList"/>
    <dgm:cxn modelId="{364B4121-5DCF-44AB-BB45-807EB2133B69}" type="presParOf" srcId="{9AE1071B-3E21-412A-B3CF-869691C91061}" destId="{8A7676C4-BC0A-4281-98C9-56CFDA96BF78}" srcOrd="8" destOrd="0" presId="urn:microsoft.com/office/officeart/2008/layout/VerticalCurvedList"/>
    <dgm:cxn modelId="{739F9817-2FEC-4D27-AD13-9EA43DB35DDC}" type="presParOf" srcId="{8A7676C4-BC0A-4281-98C9-56CFDA96BF78}" destId="{A2DFA40D-6778-462C-B703-402C63FB0781}" srcOrd="0" destOrd="0" presId="urn:microsoft.com/office/officeart/2008/layout/VerticalCurvedList"/>
    <dgm:cxn modelId="{CACD58D4-CCF7-4218-A31A-F9D279E0DAD5}" type="presParOf" srcId="{9AE1071B-3E21-412A-B3CF-869691C91061}" destId="{F1291B8A-3E62-47D0-B569-CF4C760035DD}" srcOrd="9" destOrd="0" presId="urn:microsoft.com/office/officeart/2008/layout/VerticalCurvedList"/>
    <dgm:cxn modelId="{438E1295-0F74-463F-9F9E-2233EC622257}" type="presParOf" srcId="{9AE1071B-3E21-412A-B3CF-869691C91061}" destId="{38273342-515F-4A3D-A1F9-C0CB26293532}" srcOrd="10" destOrd="0" presId="urn:microsoft.com/office/officeart/2008/layout/VerticalCurvedList"/>
    <dgm:cxn modelId="{E0F7798D-6497-42AB-900D-4537EFE43DF5}" type="presParOf" srcId="{38273342-515F-4A3D-A1F9-C0CB26293532}" destId="{913CB21E-3B9E-4C46-A32E-8D07E8D6E1CB}" srcOrd="0" destOrd="0" presId="urn:microsoft.com/office/officeart/2008/layout/VerticalCurvedList"/>
    <dgm:cxn modelId="{C9D5CF36-3A7F-433B-A0F8-E4547CCEF450}" type="presParOf" srcId="{9AE1071B-3E21-412A-B3CF-869691C91061}" destId="{2F15ADC9-5A78-4080-8AF6-79C1CD0CC63B}" srcOrd="11" destOrd="0" presId="urn:microsoft.com/office/officeart/2008/layout/VerticalCurvedList"/>
    <dgm:cxn modelId="{1B564CAE-1319-456F-8E85-0D455D58CD6E}" type="presParOf" srcId="{9AE1071B-3E21-412A-B3CF-869691C91061}" destId="{9FDF1606-49E1-426B-91F2-3FE878A91060}" srcOrd="12" destOrd="0" presId="urn:microsoft.com/office/officeart/2008/layout/VerticalCurvedList"/>
    <dgm:cxn modelId="{D7D369DE-D267-4464-A811-52B4A2C9F68B}" type="presParOf" srcId="{9FDF1606-49E1-426B-91F2-3FE878A91060}" destId="{25301377-639D-4E88-8617-EAD36162E9BE}" srcOrd="0" destOrd="0" presId="urn:microsoft.com/office/officeart/2008/layout/VerticalCurvedList"/>
    <dgm:cxn modelId="{64D83E2A-C4BB-44D5-81B2-6AA37486DDE2}" type="presParOf" srcId="{9AE1071B-3E21-412A-B3CF-869691C91061}" destId="{56DC1875-F0FB-44C1-A289-2BF23D3E3F22}" srcOrd="13" destOrd="0" presId="urn:microsoft.com/office/officeart/2008/layout/VerticalCurvedList"/>
    <dgm:cxn modelId="{6B74894B-B0FB-4659-A868-BFEFCCE894C9}" type="presParOf" srcId="{9AE1071B-3E21-412A-B3CF-869691C91061}" destId="{71DD73E4-A77C-46B1-92B9-196C8F2075BB}" srcOrd="14" destOrd="0" presId="urn:microsoft.com/office/officeart/2008/layout/VerticalCurvedList"/>
    <dgm:cxn modelId="{7B0752FD-14BE-4833-BFD1-9E8C49E7CC13}" type="presParOf" srcId="{71DD73E4-A77C-46B1-92B9-196C8F2075BB}" destId="{FC89DB9E-90B3-4428-9061-68946B9269D7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chemeClr val="accent2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B78F4F-F52C-4AEF-8054-2ABD3A72852A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</dgm:pt>
    <dgm:pt modelId="{DE16AD98-9771-43E8-B99B-78D5BD534601}">
      <dgm:prSet phldrT="[Text]" custT="1"/>
      <dgm:spPr>
        <a:solidFill>
          <a:srgbClr val="C0CF3A"/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Virtual Reality (VR)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73D48EF3-C73A-405A-9E44-7F5664AB3FF8}" type="par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6444862-3E84-4E9C-966E-C3B86CCE2816}" type="sib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19943CF2-DDCC-4EAF-A451-D041CE0298F8}">
      <dgm:prSet phldrT="[Text]" custT="1"/>
      <dgm:spPr/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Mixed Reality (MR)</a:t>
          </a:r>
        </a:p>
        <a:p>
          <a:pPr algn="l"/>
          <a:endParaRPr lang="de-DE" sz="1800" b="1" dirty="0">
            <a:latin typeface="Georgia" panose="02040502050405020303" pitchFamily="18" charset="0"/>
          </a:endParaRPr>
        </a:p>
      </dgm:t>
    </dgm:pt>
    <dgm:pt modelId="{E514361D-76DC-44FA-8EE1-39FD541C070F}" type="par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6FB231D5-42AE-41C8-858A-8796E6CFABDF}" type="sib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3B36F5A-FA53-4164-9627-6BA01888CF7F}">
      <dgm:prSet phldrT="[Text]" custT="1"/>
      <dgm:spPr/>
      <dgm:t>
        <a:bodyPr/>
        <a:lstStyle/>
        <a:p>
          <a:pPr algn="ctr"/>
          <a:r>
            <a:rPr lang="de-DE" sz="1800" b="1" dirty="0" err="1">
              <a:latin typeface="Georgia" panose="02040502050405020303" pitchFamily="18" charset="0"/>
            </a:rPr>
            <a:t>Augmented</a:t>
          </a:r>
          <a:r>
            <a:rPr lang="de-DE" sz="1800" b="1" dirty="0">
              <a:latin typeface="Georgia" panose="02040502050405020303" pitchFamily="18" charset="0"/>
            </a:rPr>
            <a:t> Reality (AR)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9F84470E-4784-451C-86CD-5513A0C3401F}" type="parTrans" cxnId="{D4A98996-D000-443B-B7C4-855A75F370CF}">
      <dgm:prSet/>
      <dgm:spPr/>
      <dgm:t>
        <a:bodyPr/>
        <a:lstStyle/>
        <a:p>
          <a:endParaRPr lang="de-DE"/>
        </a:p>
      </dgm:t>
    </dgm:pt>
    <dgm:pt modelId="{F44A90DF-99E6-445B-A5B1-00B4308E8D46}" type="sibTrans" cxnId="{D4A98996-D000-443B-B7C4-855A75F370CF}">
      <dgm:prSet/>
      <dgm:spPr/>
      <dgm:t>
        <a:bodyPr/>
        <a:lstStyle/>
        <a:p>
          <a:endParaRPr lang="de-DE"/>
        </a:p>
      </dgm:t>
    </dgm:pt>
    <dgm:pt modelId="{9F3B7DE8-B192-4859-8ECD-1E40B2203259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Rein virtuelle Welt</a:t>
          </a:r>
        </a:p>
      </dgm:t>
    </dgm:pt>
    <dgm:pt modelId="{7E88973F-FE50-4501-A69E-BD3FF8FCC78E}" type="parTrans" cxnId="{493EF820-41C1-4845-AB85-E00CE3005F55}">
      <dgm:prSet/>
      <dgm:spPr/>
      <dgm:t>
        <a:bodyPr/>
        <a:lstStyle/>
        <a:p>
          <a:endParaRPr lang="de-DE"/>
        </a:p>
      </dgm:t>
    </dgm:pt>
    <dgm:pt modelId="{BB7F2A21-2A00-4DF3-8181-A29CBCD64E48}" type="sibTrans" cxnId="{493EF820-41C1-4845-AB85-E00CE3005F55}">
      <dgm:prSet/>
      <dgm:spPr/>
      <dgm:t>
        <a:bodyPr/>
        <a:lstStyle/>
        <a:p>
          <a:endParaRPr lang="de-DE"/>
        </a:p>
      </dgm:t>
    </dgm:pt>
    <dgm:pt modelId="{75EEE286-333F-43F2-A88C-CD7460A5A2B6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Interaktionen nur in virtueller Welt</a:t>
          </a:r>
        </a:p>
      </dgm:t>
    </dgm:pt>
    <dgm:pt modelId="{07EBDC77-9A79-4637-AF5E-9CB49905FF62}" type="parTrans" cxnId="{EDA25B95-95DE-42A1-B4C3-F6C01927385B}">
      <dgm:prSet/>
      <dgm:spPr/>
      <dgm:t>
        <a:bodyPr/>
        <a:lstStyle/>
        <a:p>
          <a:endParaRPr lang="de-DE"/>
        </a:p>
      </dgm:t>
    </dgm:pt>
    <dgm:pt modelId="{2771D800-CA66-4078-B66E-6AD8FE80A0B2}" type="sibTrans" cxnId="{EDA25B95-95DE-42A1-B4C3-F6C01927385B}">
      <dgm:prSet/>
      <dgm:spPr/>
      <dgm:t>
        <a:bodyPr/>
        <a:lstStyle/>
        <a:p>
          <a:endParaRPr lang="de-DE"/>
        </a:p>
      </dgm:t>
    </dgm:pt>
    <dgm:pt modelId="{6D20A6F0-56C6-4591-9D29-6720F215C251}">
      <dgm:prSet phldrT="[Text]" custT="1"/>
      <dgm:spPr/>
      <dgm:t>
        <a:bodyPr/>
        <a:lstStyle/>
        <a:p>
          <a:r>
            <a:rPr lang="de-DE" sz="1800" b="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E9C34C86-28E9-4BFF-901B-40AA3B073B17}" type="parTrans" cxnId="{2BE26C73-8C42-4D9E-A652-6B2B7258E889}">
      <dgm:prSet/>
      <dgm:spPr/>
      <dgm:t>
        <a:bodyPr/>
        <a:lstStyle/>
        <a:p>
          <a:endParaRPr lang="de-DE"/>
        </a:p>
      </dgm:t>
    </dgm:pt>
    <dgm:pt modelId="{FE9E7F17-7DD4-4B78-987A-BDE1D6CD7E25}" type="sibTrans" cxnId="{2BE26C73-8C42-4D9E-A652-6B2B7258E889}">
      <dgm:prSet/>
      <dgm:spPr/>
      <dgm:t>
        <a:bodyPr/>
        <a:lstStyle/>
        <a:p>
          <a:endParaRPr lang="de-DE"/>
        </a:p>
      </dgm:t>
    </dgm:pt>
    <dgm:pt modelId="{7A2CD5E8-37E6-42B6-851C-1CD662EC26D5}">
      <dgm:prSet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gm:t>
    </dgm:pt>
    <dgm:pt modelId="{4848DABA-740B-4C5A-8F04-83993342B958}" type="parTrans" cxnId="{229A59C8-D63C-48E3-AD0E-FE4A99259BA1}">
      <dgm:prSet/>
      <dgm:spPr/>
      <dgm:t>
        <a:bodyPr/>
        <a:lstStyle/>
        <a:p>
          <a:endParaRPr lang="de-DE"/>
        </a:p>
      </dgm:t>
    </dgm:pt>
    <dgm:pt modelId="{9D3C3534-4B07-4245-89B4-E156E36DAECA}" type="sibTrans" cxnId="{229A59C8-D63C-48E3-AD0E-FE4A99259BA1}">
      <dgm:prSet/>
      <dgm:spPr/>
      <dgm:t>
        <a:bodyPr/>
        <a:lstStyle/>
        <a:p>
          <a:endParaRPr lang="de-DE"/>
        </a:p>
      </dgm:t>
    </dgm:pt>
    <dgm:pt modelId="{8D79FA4A-EA95-4111-A274-EDDF7456C809}">
      <dgm:prSet phldrT="[Text]" custT="1"/>
      <dgm:spPr>
        <a:solidFill>
          <a:srgbClr val="C0CF3A"/>
        </a:solidFill>
      </dgm:spPr>
      <dgm:t>
        <a:bodyPr/>
        <a:lstStyle/>
        <a:p>
          <a:endParaRPr lang="de-DE" sz="1800" dirty="0">
            <a:latin typeface="Georgia" panose="02040502050405020303" pitchFamily="18" charset="0"/>
          </a:endParaRPr>
        </a:p>
      </dgm:t>
    </dgm:pt>
    <dgm:pt modelId="{B36E0000-2D48-4CC5-BB59-7729D356009A}" type="parTrans" cxnId="{DBB868CD-7AEE-4087-B527-6A33B9FBF7E5}">
      <dgm:prSet/>
      <dgm:spPr/>
      <dgm:t>
        <a:bodyPr/>
        <a:lstStyle/>
        <a:p>
          <a:endParaRPr lang="de-DE"/>
        </a:p>
      </dgm:t>
    </dgm:pt>
    <dgm:pt modelId="{DF459CB5-CF8D-48A9-A3AC-2A0E291F6382}" type="sibTrans" cxnId="{DBB868CD-7AEE-4087-B527-6A33B9FBF7E5}">
      <dgm:prSet/>
      <dgm:spPr/>
      <dgm:t>
        <a:bodyPr/>
        <a:lstStyle/>
        <a:p>
          <a:endParaRPr lang="de-DE"/>
        </a:p>
      </dgm:t>
    </dgm:pt>
    <dgm:pt modelId="{B252CCFE-D6D0-404E-BC58-9135631F4149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Kombination aus realer und virtueller Welt</a:t>
          </a:r>
        </a:p>
      </dgm:t>
    </dgm:pt>
    <dgm:pt modelId="{ACC5E1B3-408B-4B40-80AC-BB117F380981}" type="parTrans" cxnId="{B7439143-04D3-4BC7-B48D-1B21F2762A60}">
      <dgm:prSet/>
      <dgm:spPr/>
      <dgm:t>
        <a:bodyPr/>
        <a:lstStyle/>
        <a:p>
          <a:endParaRPr lang="de-DE"/>
        </a:p>
      </dgm:t>
    </dgm:pt>
    <dgm:pt modelId="{59E5CA02-3479-459C-953E-7D0E10F634EE}" type="sibTrans" cxnId="{B7439143-04D3-4BC7-B48D-1B21F2762A60}">
      <dgm:prSet/>
      <dgm:spPr/>
      <dgm:t>
        <a:bodyPr/>
        <a:lstStyle/>
        <a:p>
          <a:endParaRPr lang="de-DE"/>
        </a:p>
      </dgm:t>
    </dgm:pt>
    <dgm:pt modelId="{B05C6563-50A8-4171-8D37-C09A398FBFE7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Interaktion zwischen realen und digitalen Objekten möglich</a:t>
          </a:r>
        </a:p>
      </dgm:t>
    </dgm:pt>
    <dgm:pt modelId="{6FE94170-1850-48C9-9E30-5DB6705724AB}" type="parTrans" cxnId="{6CB3697E-872B-4CA8-8415-7B401CE04064}">
      <dgm:prSet/>
      <dgm:spPr/>
      <dgm:t>
        <a:bodyPr/>
        <a:lstStyle/>
        <a:p>
          <a:endParaRPr lang="de-DE"/>
        </a:p>
      </dgm:t>
    </dgm:pt>
    <dgm:pt modelId="{9729C0D4-9262-4D4A-BD45-5600E9C4924B}" type="sibTrans" cxnId="{6CB3697E-872B-4CA8-8415-7B401CE04064}">
      <dgm:prSet/>
      <dgm:spPr/>
      <dgm:t>
        <a:bodyPr/>
        <a:lstStyle/>
        <a:p>
          <a:endParaRPr lang="de-DE"/>
        </a:p>
      </dgm:t>
    </dgm:pt>
    <dgm:pt modelId="{BCFA9CCF-A799-4BF2-88AA-BF9BFA5F1D40}" type="pres">
      <dgm:prSet presAssocID="{1CB78F4F-F52C-4AEF-8054-2ABD3A72852A}" presName="Name0" presStyleCnt="0">
        <dgm:presLayoutVars>
          <dgm:dir/>
          <dgm:resizeHandles val="exact"/>
        </dgm:presLayoutVars>
      </dgm:prSet>
      <dgm:spPr/>
    </dgm:pt>
    <dgm:pt modelId="{7840D471-7AFB-49C2-B081-A325CA7BBA87}" type="pres">
      <dgm:prSet presAssocID="{1CB78F4F-F52C-4AEF-8054-2ABD3A72852A}" presName="bkgdShp" presStyleLbl="alignAccFollowNode1" presStyleIdx="0" presStyleCnt="1" custScaleX="93996"/>
      <dgm:spPr/>
    </dgm:pt>
    <dgm:pt modelId="{C943A296-4557-45DE-BE17-20AF4CF29F82}" type="pres">
      <dgm:prSet presAssocID="{1CB78F4F-F52C-4AEF-8054-2ABD3A72852A}" presName="linComp" presStyleCnt="0"/>
      <dgm:spPr/>
    </dgm:pt>
    <dgm:pt modelId="{5786C565-B798-4BAA-B3A6-BA3403666777}" type="pres">
      <dgm:prSet presAssocID="{DE16AD98-9771-43E8-B99B-78D5BD534601}" presName="compNode" presStyleCnt="0"/>
      <dgm:spPr/>
    </dgm:pt>
    <dgm:pt modelId="{ACA788B5-16D0-402A-8B6F-8C1DC8C1C4F5}" type="pres">
      <dgm:prSet presAssocID="{DE16AD98-9771-43E8-B99B-78D5BD534601}" presName="node" presStyleLbl="node1" presStyleIdx="0" presStyleCnt="3">
        <dgm:presLayoutVars>
          <dgm:bulletEnabled val="1"/>
        </dgm:presLayoutVars>
      </dgm:prSet>
      <dgm:spPr/>
    </dgm:pt>
    <dgm:pt modelId="{FA115256-5C3C-40C2-8DD2-FBB0C61F1B20}" type="pres">
      <dgm:prSet presAssocID="{DE16AD98-9771-43E8-B99B-78D5BD534601}" presName="invisiNode" presStyleLbl="node1" presStyleIdx="0" presStyleCnt="3"/>
      <dgm:spPr/>
    </dgm:pt>
    <dgm:pt modelId="{2A52E74F-090A-425B-9FB1-8E1BE1F00453}" type="pres">
      <dgm:prSet presAssocID="{DE16AD98-9771-43E8-B99B-78D5BD534601}" presName="imagNode" presStyleLbl="fgImgPlace1" presStyleIdx="0" presStyleCnt="3" custScaleX="66412" custScaleY="128321" custLinFactNeighborX="-2169" custLinFactNeighborY="416"/>
      <dgm:spPr/>
    </dgm:pt>
    <dgm:pt modelId="{D418FB58-5146-4E0E-B643-A061AB3B5548}" type="pres">
      <dgm:prSet presAssocID="{E6444862-3E84-4E9C-966E-C3B86CCE2816}" presName="sibTrans" presStyleLbl="sibTrans2D1" presStyleIdx="0" presStyleCnt="0"/>
      <dgm:spPr/>
    </dgm:pt>
    <dgm:pt modelId="{1F50C0AA-D84D-4FBA-8BD5-B7F05BCA5CE5}" type="pres">
      <dgm:prSet presAssocID="{33B36F5A-FA53-4164-9627-6BA01888CF7F}" presName="compNode" presStyleCnt="0"/>
      <dgm:spPr/>
    </dgm:pt>
    <dgm:pt modelId="{6ADC2C76-BC08-4F04-85FF-A3975965D7BE}" type="pres">
      <dgm:prSet presAssocID="{33B36F5A-FA53-4164-9627-6BA01888CF7F}" presName="node" presStyleLbl="node1" presStyleIdx="1" presStyleCnt="3">
        <dgm:presLayoutVars>
          <dgm:bulletEnabled val="1"/>
        </dgm:presLayoutVars>
      </dgm:prSet>
      <dgm:spPr/>
    </dgm:pt>
    <dgm:pt modelId="{E59BA13C-C472-44AE-B0AA-6ED5843D7F6E}" type="pres">
      <dgm:prSet presAssocID="{33B36F5A-FA53-4164-9627-6BA01888CF7F}" presName="invisiNode" presStyleLbl="node1" presStyleIdx="1" presStyleCnt="3"/>
      <dgm:spPr/>
    </dgm:pt>
    <dgm:pt modelId="{B097EFFC-5C31-42AD-A46D-5764D9B3EA15}" type="pres">
      <dgm:prSet presAssocID="{33B36F5A-FA53-4164-9627-6BA01888CF7F}" presName="imagNode" presStyleLbl="fgImgPlace1" presStyleIdx="1" presStyleCnt="3" custScaleX="66412" custScaleY="128389"/>
      <dgm:spPr/>
    </dgm:pt>
    <dgm:pt modelId="{3E20B8D6-C7C8-4058-9675-63BF7C76BC32}" type="pres">
      <dgm:prSet presAssocID="{F44A90DF-99E6-445B-A5B1-00B4308E8D46}" presName="sibTrans" presStyleLbl="sibTrans2D1" presStyleIdx="0" presStyleCnt="0"/>
      <dgm:spPr/>
    </dgm:pt>
    <dgm:pt modelId="{C3416461-EF88-49F8-9AF1-456FE34D873E}" type="pres">
      <dgm:prSet presAssocID="{19943CF2-DDCC-4EAF-A451-D041CE0298F8}" presName="compNode" presStyleCnt="0"/>
      <dgm:spPr/>
    </dgm:pt>
    <dgm:pt modelId="{25BDD1DC-288A-4E52-9376-776EBEE2E617}" type="pres">
      <dgm:prSet presAssocID="{19943CF2-DDCC-4EAF-A451-D041CE0298F8}" presName="node" presStyleLbl="node1" presStyleIdx="2" presStyleCnt="3">
        <dgm:presLayoutVars>
          <dgm:bulletEnabled val="1"/>
        </dgm:presLayoutVars>
      </dgm:prSet>
      <dgm:spPr/>
    </dgm:pt>
    <dgm:pt modelId="{F7E8BB36-825B-4540-877C-80CF29146DCF}" type="pres">
      <dgm:prSet presAssocID="{19943CF2-DDCC-4EAF-A451-D041CE0298F8}" presName="invisiNode" presStyleLbl="node1" presStyleIdx="2" presStyleCnt="3"/>
      <dgm:spPr/>
    </dgm:pt>
    <dgm:pt modelId="{35A55408-5DEB-4AFB-AA1D-9A41E6229047}" type="pres">
      <dgm:prSet presAssocID="{19943CF2-DDCC-4EAF-A451-D041CE0298F8}" presName="imagNode" presStyleLbl="fgImgPlace1" presStyleIdx="2" presStyleCnt="3" custScaleX="66412" custScaleY="128389"/>
      <dgm:spPr/>
    </dgm:pt>
  </dgm:ptLst>
  <dgm:cxnLst>
    <dgm:cxn modelId="{3B1B9702-4415-4516-968B-3DAE7EFA3D64}" type="presOf" srcId="{19943CF2-DDCC-4EAF-A451-D041CE0298F8}" destId="{25BDD1DC-288A-4E52-9376-776EBEE2E617}" srcOrd="0" destOrd="0" presId="urn:microsoft.com/office/officeart/2005/8/layout/pList2"/>
    <dgm:cxn modelId="{97C63E0A-B0CF-4555-A989-216A6D599523}" type="presOf" srcId="{E6444862-3E84-4E9C-966E-C3B86CCE2816}" destId="{D418FB58-5146-4E0E-B643-A061AB3B5548}" srcOrd="0" destOrd="0" presId="urn:microsoft.com/office/officeart/2005/8/layout/pList2"/>
    <dgm:cxn modelId="{FD49A010-8318-406F-8CB8-6E43BB1122A8}" srcId="{1CB78F4F-F52C-4AEF-8054-2ABD3A72852A}" destId="{19943CF2-DDCC-4EAF-A451-D041CE0298F8}" srcOrd="2" destOrd="0" parTransId="{E514361D-76DC-44FA-8EE1-39FD541C070F}" sibTransId="{6FB231D5-42AE-41C8-858A-8796E6CFABDF}"/>
    <dgm:cxn modelId="{168E9014-A395-433D-996D-9BADD4EB30B6}" type="presOf" srcId="{DE16AD98-9771-43E8-B99B-78D5BD534601}" destId="{ACA788B5-16D0-402A-8B6F-8C1DC8C1C4F5}" srcOrd="0" destOrd="0" presId="urn:microsoft.com/office/officeart/2005/8/layout/pList2"/>
    <dgm:cxn modelId="{E9666C19-5C1A-49C0-BC61-E3AF29738AFF}" type="presOf" srcId="{B05C6563-50A8-4171-8D37-C09A398FBFE7}" destId="{25BDD1DC-288A-4E52-9376-776EBEE2E617}" srcOrd="0" destOrd="2" presId="urn:microsoft.com/office/officeart/2005/8/layout/pList2"/>
    <dgm:cxn modelId="{493EF820-41C1-4845-AB85-E00CE3005F55}" srcId="{DE16AD98-9771-43E8-B99B-78D5BD534601}" destId="{9F3B7DE8-B192-4859-8ECD-1E40B2203259}" srcOrd="0" destOrd="0" parTransId="{7E88973F-FE50-4501-A69E-BD3FF8FCC78E}" sibTransId="{BB7F2A21-2A00-4DF3-8181-A29CBCD64E48}"/>
    <dgm:cxn modelId="{B5598121-5200-4D4B-B069-A451A91F992A}" type="presOf" srcId="{F44A90DF-99E6-445B-A5B1-00B4308E8D46}" destId="{3E20B8D6-C7C8-4058-9675-63BF7C76BC32}" srcOrd="0" destOrd="0" presId="urn:microsoft.com/office/officeart/2005/8/layout/pList2"/>
    <dgm:cxn modelId="{E5971532-E8A8-498D-A324-8AE04970ABCD}" type="presOf" srcId="{8D79FA4A-EA95-4111-A274-EDDF7456C809}" destId="{ACA788B5-16D0-402A-8B6F-8C1DC8C1C4F5}" srcOrd="0" destOrd="2" presId="urn:microsoft.com/office/officeart/2005/8/layout/pList2"/>
    <dgm:cxn modelId="{B7439143-04D3-4BC7-B48D-1B21F2762A60}" srcId="{19943CF2-DDCC-4EAF-A451-D041CE0298F8}" destId="{B252CCFE-D6D0-404E-BC58-9135631F4149}" srcOrd="0" destOrd="0" parTransId="{ACC5E1B3-408B-4B40-80AC-BB117F380981}" sibTransId="{59E5CA02-3479-459C-953E-7D0E10F634EE}"/>
    <dgm:cxn modelId="{3AC1126D-B633-4194-9FBF-97C4E294345A}" type="presOf" srcId="{75EEE286-333F-43F2-A88C-CD7460A5A2B6}" destId="{ACA788B5-16D0-402A-8B6F-8C1DC8C1C4F5}" srcOrd="0" destOrd="3" presId="urn:microsoft.com/office/officeart/2005/8/layout/pList2"/>
    <dgm:cxn modelId="{74574170-1593-435A-A2C9-3E9768417EAE}" type="presOf" srcId="{9F3B7DE8-B192-4859-8ECD-1E40B2203259}" destId="{ACA788B5-16D0-402A-8B6F-8C1DC8C1C4F5}" srcOrd="0" destOrd="1" presId="urn:microsoft.com/office/officeart/2005/8/layout/pList2"/>
    <dgm:cxn modelId="{2BE26C73-8C42-4D9E-A652-6B2B7258E889}" srcId="{33B36F5A-FA53-4164-9627-6BA01888CF7F}" destId="{6D20A6F0-56C6-4591-9D29-6720F215C251}" srcOrd="0" destOrd="0" parTransId="{E9C34C86-28E9-4BFF-901B-40AA3B073B17}" sibTransId="{FE9E7F17-7DD4-4B78-987A-BDE1D6CD7E25}"/>
    <dgm:cxn modelId="{6CB3697E-872B-4CA8-8415-7B401CE04064}" srcId="{19943CF2-DDCC-4EAF-A451-D041CE0298F8}" destId="{B05C6563-50A8-4171-8D37-C09A398FBFE7}" srcOrd="1" destOrd="0" parTransId="{6FE94170-1850-48C9-9E30-5DB6705724AB}" sibTransId="{9729C0D4-9262-4D4A-BD45-5600E9C4924B}"/>
    <dgm:cxn modelId="{B8B28281-501E-4B55-B1AE-E00B29A15739}" type="presOf" srcId="{B252CCFE-D6D0-404E-BC58-9135631F4149}" destId="{25BDD1DC-288A-4E52-9376-776EBEE2E617}" srcOrd="0" destOrd="1" presId="urn:microsoft.com/office/officeart/2005/8/layout/pList2"/>
    <dgm:cxn modelId="{EDA25B95-95DE-42A1-B4C3-F6C01927385B}" srcId="{DE16AD98-9771-43E8-B99B-78D5BD534601}" destId="{75EEE286-333F-43F2-A88C-CD7460A5A2B6}" srcOrd="2" destOrd="0" parTransId="{07EBDC77-9A79-4637-AF5E-9CB49905FF62}" sibTransId="{2771D800-CA66-4078-B66E-6AD8FE80A0B2}"/>
    <dgm:cxn modelId="{D4A98996-D000-443B-B7C4-855A75F370CF}" srcId="{1CB78F4F-F52C-4AEF-8054-2ABD3A72852A}" destId="{33B36F5A-FA53-4164-9627-6BA01888CF7F}" srcOrd="1" destOrd="0" parTransId="{9F84470E-4784-451C-86CD-5513A0C3401F}" sibTransId="{F44A90DF-99E6-445B-A5B1-00B4308E8D46}"/>
    <dgm:cxn modelId="{38DED7B5-577B-4DB6-BFD1-F66CB97EFA1D}" srcId="{1CB78F4F-F52C-4AEF-8054-2ABD3A72852A}" destId="{DE16AD98-9771-43E8-B99B-78D5BD534601}" srcOrd="0" destOrd="0" parTransId="{73D48EF3-C73A-405A-9E44-7F5664AB3FF8}" sibTransId="{E6444862-3E84-4E9C-966E-C3B86CCE2816}"/>
    <dgm:cxn modelId="{1F7240BA-D768-4E7F-8B8C-ACBFD8098854}" type="presOf" srcId="{1CB78F4F-F52C-4AEF-8054-2ABD3A72852A}" destId="{BCFA9CCF-A799-4BF2-88AA-BF9BFA5F1D40}" srcOrd="0" destOrd="0" presId="urn:microsoft.com/office/officeart/2005/8/layout/pList2"/>
    <dgm:cxn modelId="{229A59C8-D63C-48E3-AD0E-FE4A99259BA1}" srcId="{33B36F5A-FA53-4164-9627-6BA01888CF7F}" destId="{7A2CD5E8-37E6-42B6-851C-1CD662EC26D5}" srcOrd="1" destOrd="0" parTransId="{4848DABA-740B-4C5A-8F04-83993342B958}" sibTransId="{9D3C3534-4B07-4245-89B4-E156E36DAECA}"/>
    <dgm:cxn modelId="{DBB868CD-7AEE-4087-B527-6A33B9FBF7E5}" srcId="{DE16AD98-9771-43E8-B99B-78D5BD534601}" destId="{8D79FA4A-EA95-4111-A274-EDDF7456C809}" srcOrd="1" destOrd="0" parTransId="{B36E0000-2D48-4CC5-BB59-7729D356009A}" sibTransId="{DF459CB5-CF8D-48A9-A3AC-2A0E291F6382}"/>
    <dgm:cxn modelId="{69C861D5-30CD-4B44-9FB5-EA0043865DAD}" type="presOf" srcId="{7A2CD5E8-37E6-42B6-851C-1CD662EC26D5}" destId="{6ADC2C76-BC08-4F04-85FF-A3975965D7BE}" srcOrd="0" destOrd="2" presId="urn:microsoft.com/office/officeart/2005/8/layout/pList2"/>
    <dgm:cxn modelId="{17CF61DC-B877-4AA0-9025-30A2B09E920F}" type="presOf" srcId="{33B36F5A-FA53-4164-9627-6BA01888CF7F}" destId="{6ADC2C76-BC08-4F04-85FF-A3975965D7BE}" srcOrd="0" destOrd="0" presId="urn:microsoft.com/office/officeart/2005/8/layout/pList2"/>
    <dgm:cxn modelId="{E5EFD2EA-5096-4062-B09F-3D80C3E920E2}" type="presOf" srcId="{6D20A6F0-56C6-4591-9D29-6720F215C251}" destId="{6ADC2C76-BC08-4F04-85FF-A3975965D7BE}" srcOrd="0" destOrd="1" presId="urn:microsoft.com/office/officeart/2005/8/layout/pList2"/>
    <dgm:cxn modelId="{CAB6DA2C-6F75-4B13-A9B7-E0B62F0FE461}" type="presParOf" srcId="{BCFA9CCF-A799-4BF2-88AA-BF9BFA5F1D40}" destId="{7840D471-7AFB-49C2-B081-A325CA7BBA87}" srcOrd="0" destOrd="0" presId="urn:microsoft.com/office/officeart/2005/8/layout/pList2"/>
    <dgm:cxn modelId="{1E182972-0810-46ED-B1EC-46A8ECAF13F7}" type="presParOf" srcId="{BCFA9CCF-A799-4BF2-88AA-BF9BFA5F1D40}" destId="{C943A296-4557-45DE-BE17-20AF4CF29F82}" srcOrd="1" destOrd="0" presId="urn:microsoft.com/office/officeart/2005/8/layout/pList2"/>
    <dgm:cxn modelId="{477F7222-7C03-42E3-9714-4031EDF177C2}" type="presParOf" srcId="{C943A296-4557-45DE-BE17-20AF4CF29F82}" destId="{5786C565-B798-4BAA-B3A6-BA3403666777}" srcOrd="0" destOrd="0" presId="urn:microsoft.com/office/officeart/2005/8/layout/pList2"/>
    <dgm:cxn modelId="{C6545480-B860-41AE-89B9-0B0E431A2B67}" type="presParOf" srcId="{5786C565-B798-4BAA-B3A6-BA3403666777}" destId="{ACA788B5-16D0-402A-8B6F-8C1DC8C1C4F5}" srcOrd="0" destOrd="0" presId="urn:microsoft.com/office/officeart/2005/8/layout/pList2"/>
    <dgm:cxn modelId="{1F194CF1-5AB8-4C87-9C6B-3453EB6DFD26}" type="presParOf" srcId="{5786C565-B798-4BAA-B3A6-BA3403666777}" destId="{FA115256-5C3C-40C2-8DD2-FBB0C61F1B20}" srcOrd="1" destOrd="0" presId="urn:microsoft.com/office/officeart/2005/8/layout/pList2"/>
    <dgm:cxn modelId="{D834C224-BAC5-41DD-8F83-841184533B48}" type="presParOf" srcId="{5786C565-B798-4BAA-B3A6-BA3403666777}" destId="{2A52E74F-090A-425B-9FB1-8E1BE1F00453}" srcOrd="2" destOrd="0" presId="urn:microsoft.com/office/officeart/2005/8/layout/pList2"/>
    <dgm:cxn modelId="{0773DC72-CD54-42DA-BFB6-E3BF7CEBBCE5}" type="presParOf" srcId="{C943A296-4557-45DE-BE17-20AF4CF29F82}" destId="{D418FB58-5146-4E0E-B643-A061AB3B5548}" srcOrd="1" destOrd="0" presId="urn:microsoft.com/office/officeart/2005/8/layout/pList2"/>
    <dgm:cxn modelId="{D0997ABF-053D-404F-AC97-1BF53FB307B4}" type="presParOf" srcId="{C943A296-4557-45DE-BE17-20AF4CF29F82}" destId="{1F50C0AA-D84D-4FBA-8BD5-B7F05BCA5CE5}" srcOrd="2" destOrd="0" presId="urn:microsoft.com/office/officeart/2005/8/layout/pList2"/>
    <dgm:cxn modelId="{C143F045-67BE-4C91-997E-3482115C22D2}" type="presParOf" srcId="{1F50C0AA-D84D-4FBA-8BD5-B7F05BCA5CE5}" destId="{6ADC2C76-BC08-4F04-85FF-A3975965D7BE}" srcOrd="0" destOrd="0" presId="urn:microsoft.com/office/officeart/2005/8/layout/pList2"/>
    <dgm:cxn modelId="{78266125-67D3-43E6-B388-289FE6EE024F}" type="presParOf" srcId="{1F50C0AA-D84D-4FBA-8BD5-B7F05BCA5CE5}" destId="{E59BA13C-C472-44AE-B0AA-6ED5843D7F6E}" srcOrd="1" destOrd="0" presId="urn:microsoft.com/office/officeart/2005/8/layout/pList2"/>
    <dgm:cxn modelId="{EA016BEF-660A-48D3-9E8C-A054D329A1D6}" type="presParOf" srcId="{1F50C0AA-D84D-4FBA-8BD5-B7F05BCA5CE5}" destId="{B097EFFC-5C31-42AD-A46D-5764D9B3EA15}" srcOrd="2" destOrd="0" presId="urn:microsoft.com/office/officeart/2005/8/layout/pList2"/>
    <dgm:cxn modelId="{B4883AAA-1568-4B4D-B85B-999D5FC03630}" type="presParOf" srcId="{C943A296-4557-45DE-BE17-20AF4CF29F82}" destId="{3E20B8D6-C7C8-4058-9675-63BF7C76BC32}" srcOrd="3" destOrd="0" presId="urn:microsoft.com/office/officeart/2005/8/layout/pList2"/>
    <dgm:cxn modelId="{527686D7-4F4D-47C8-81A2-8B732CF8C292}" type="presParOf" srcId="{C943A296-4557-45DE-BE17-20AF4CF29F82}" destId="{C3416461-EF88-49F8-9AF1-456FE34D873E}" srcOrd="4" destOrd="0" presId="urn:microsoft.com/office/officeart/2005/8/layout/pList2"/>
    <dgm:cxn modelId="{95239E5A-0F7A-45EF-98CF-E5A31144E8D1}" type="presParOf" srcId="{C3416461-EF88-49F8-9AF1-456FE34D873E}" destId="{25BDD1DC-288A-4E52-9376-776EBEE2E617}" srcOrd="0" destOrd="0" presId="urn:microsoft.com/office/officeart/2005/8/layout/pList2"/>
    <dgm:cxn modelId="{1A5B263A-CBA8-4C21-81CD-B9C7920B950E}" type="presParOf" srcId="{C3416461-EF88-49F8-9AF1-456FE34D873E}" destId="{F7E8BB36-825B-4540-877C-80CF29146DCF}" srcOrd="1" destOrd="0" presId="urn:microsoft.com/office/officeart/2005/8/layout/pList2"/>
    <dgm:cxn modelId="{E6B4FC79-5555-42AC-9636-670F2CA7C84F}" type="presParOf" srcId="{C3416461-EF88-49F8-9AF1-456FE34D873E}" destId="{35A55408-5DEB-4AFB-AA1D-9A41E62290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769-A15D-4308-8394-730CA08B0B61}">
      <dsp:nvSpPr>
        <dsp:cNvPr id="0" name=""/>
        <dsp:cNvSpPr/>
      </dsp:nvSpPr>
      <dsp:spPr>
        <a:xfrm>
          <a:off x="-4822803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97625-CD38-4208-A897-95D339C968F2}">
      <dsp:nvSpPr>
        <dsp:cNvPr id="0" name=""/>
        <dsp:cNvSpPr/>
      </dsp:nvSpPr>
      <dsp:spPr>
        <a:xfrm>
          <a:off x="299344" y="193986"/>
          <a:ext cx="9167101" cy="387803"/>
        </a:xfrm>
        <a:prstGeom prst="rect">
          <a:avLst/>
        </a:prstGeom>
        <a:solidFill>
          <a:srgbClr val="8AB8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Motivation</a:t>
          </a:r>
        </a:p>
      </dsp:txBody>
      <dsp:txXfrm>
        <a:off x="299344" y="193986"/>
        <a:ext cx="9167101" cy="387803"/>
      </dsp:txXfrm>
    </dsp:sp>
    <dsp:sp modelId="{2DE36ACE-0FC8-4719-A8AB-DF93A1E6B77A}">
      <dsp:nvSpPr>
        <dsp:cNvPr id="0" name=""/>
        <dsp:cNvSpPr/>
      </dsp:nvSpPr>
      <dsp:spPr>
        <a:xfrm>
          <a:off x="56967" y="145511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9CE0F-C01A-4C25-BA58-0BB1C82A1F85}">
      <dsp:nvSpPr>
        <dsp:cNvPr id="0" name=""/>
        <dsp:cNvSpPr/>
      </dsp:nvSpPr>
      <dsp:spPr>
        <a:xfrm>
          <a:off x="650534" y="776032"/>
          <a:ext cx="8815911" cy="387803"/>
        </a:xfrm>
        <a:prstGeom prst="rect">
          <a:avLst/>
        </a:prstGeom>
        <a:solidFill>
          <a:schemeClr val="accent2">
            <a:hueOff val="-147116"/>
            <a:satOff val="703"/>
            <a:lumOff val="98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Stand der Technik</a:t>
          </a:r>
        </a:p>
      </dsp:txBody>
      <dsp:txXfrm>
        <a:off x="650534" y="776032"/>
        <a:ext cx="8815911" cy="387803"/>
      </dsp:txXfrm>
    </dsp:sp>
    <dsp:sp modelId="{690247A6-C161-4B5F-A6AA-81FA6C656447}">
      <dsp:nvSpPr>
        <dsp:cNvPr id="0" name=""/>
        <dsp:cNvSpPr/>
      </dsp:nvSpPr>
      <dsp:spPr>
        <a:xfrm>
          <a:off x="408157" y="727557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7116"/>
              <a:satOff val="703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8AB7-0CE4-413D-8F0D-D5E0222F664E}">
      <dsp:nvSpPr>
        <dsp:cNvPr id="0" name=""/>
        <dsp:cNvSpPr/>
      </dsp:nvSpPr>
      <dsp:spPr>
        <a:xfrm>
          <a:off x="842985" y="1357652"/>
          <a:ext cx="8623460" cy="387803"/>
        </a:xfrm>
        <a:prstGeom prst="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Anforderungen</a:t>
          </a:r>
        </a:p>
      </dsp:txBody>
      <dsp:txXfrm>
        <a:off x="842985" y="1357652"/>
        <a:ext cx="8623460" cy="387803"/>
      </dsp:txXfrm>
    </dsp:sp>
    <dsp:sp modelId="{5AB13990-E3E7-4D4B-9F29-1102DA76B3C8}">
      <dsp:nvSpPr>
        <dsp:cNvPr id="0" name=""/>
        <dsp:cNvSpPr/>
      </dsp:nvSpPr>
      <dsp:spPr>
        <a:xfrm>
          <a:off x="600608" y="1309176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4AA-A9B7-4B2E-B2E2-F7EC9E2C11F0}">
      <dsp:nvSpPr>
        <dsp:cNvPr id="0" name=""/>
        <dsp:cNvSpPr/>
      </dsp:nvSpPr>
      <dsp:spPr>
        <a:xfrm>
          <a:off x="904433" y="1939698"/>
          <a:ext cx="8562012" cy="387803"/>
        </a:xfrm>
        <a:prstGeom prst="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Technologieauswahl</a:t>
          </a:r>
        </a:p>
      </dsp:txBody>
      <dsp:txXfrm>
        <a:off x="904433" y="1939698"/>
        <a:ext cx="8562012" cy="387803"/>
      </dsp:txXfrm>
    </dsp:sp>
    <dsp:sp modelId="{A2DFA40D-6778-462C-B703-402C63FB0781}">
      <dsp:nvSpPr>
        <dsp:cNvPr id="0" name=""/>
        <dsp:cNvSpPr/>
      </dsp:nvSpPr>
      <dsp:spPr>
        <a:xfrm>
          <a:off x="662056" y="1891223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91B8A-3E62-47D0-B569-CF4C760035DD}">
      <dsp:nvSpPr>
        <dsp:cNvPr id="0" name=""/>
        <dsp:cNvSpPr/>
      </dsp:nvSpPr>
      <dsp:spPr>
        <a:xfrm>
          <a:off x="842985" y="2521744"/>
          <a:ext cx="8623460" cy="387803"/>
        </a:xfrm>
        <a:prstGeom prst="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Konzept</a:t>
          </a:r>
        </a:p>
      </dsp:txBody>
      <dsp:txXfrm>
        <a:off x="842985" y="2521744"/>
        <a:ext cx="8623460" cy="387803"/>
      </dsp:txXfrm>
    </dsp:sp>
    <dsp:sp modelId="{913CB21E-3B9E-4C46-A32E-8D07E8D6E1CB}">
      <dsp:nvSpPr>
        <dsp:cNvPr id="0" name=""/>
        <dsp:cNvSpPr/>
      </dsp:nvSpPr>
      <dsp:spPr>
        <a:xfrm>
          <a:off x="600608" y="2473269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ADC9-5A78-4080-8AF6-79C1CD0CC63B}">
      <dsp:nvSpPr>
        <dsp:cNvPr id="0" name=""/>
        <dsp:cNvSpPr/>
      </dsp:nvSpPr>
      <dsp:spPr>
        <a:xfrm>
          <a:off x="650534" y="3103363"/>
          <a:ext cx="8815911" cy="387803"/>
        </a:xfrm>
        <a:prstGeom prst="rect">
          <a:avLst/>
        </a:prstGeom>
        <a:solidFill>
          <a:schemeClr val="accent2">
            <a:hueOff val="-735580"/>
            <a:satOff val="3515"/>
            <a:lumOff val="490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Implementierung</a:t>
          </a:r>
        </a:p>
      </dsp:txBody>
      <dsp:txXfrm>
        <a:off x="650534" y="3103363"/>
        <a:ext cx="8815911" cy="387803"/>
      </dsp:txXfrm>
    </dsp:sp>
    <dsp:sp modelId="{25301377-639D-4E88-8617-EAD36162E9BE}">
      <dsp:nvSpPr>
        <dsp:cNvPr id="0" name=""/>
        <dsp:cNvSpPr/>
      </dsp:nvSpPr>
      <dsp:spPr>
        <a:xfrm>
          <a:off x="408157" y="3054888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35580"/>
              <a:satOff val="351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1875-F0FB-44C1-A289-2BF23D3E3F22}">
      <dsp:nvSpPr>
        <dsp:cNvPr id="0" name=""/>
        <dsp:cNvSpPr/>
      </dsp:nvSpPr>
      <dsp:spPr>
        <a:xfrm>
          <a:off x="299344" y="3685409"/>
          <a:ext cx="9167101" cy="387803"/>
        </a:xfrm>
        <a:prstGeom prst="rect">
          <a:avLst/>
        </a:prstGeom>
        <a:solidFill>
          <a:srgbClr val="C0CF3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Ausblick</a:t>
          </a:r>
        </a:p>
      </dsp:txBody>
      <dsp:txXfrm>
        <a:off x="299344" y="3685409"/>
        <a:ext cx="9167101" cy="387803"/>
      </dsp:txXfrm>
    </dsp:sp>
    <dsp:sp modelId="{FC89DB9E-90B3-4428-9061-68946B9269D7}">
      <dsp:nvSpPr>
        <dsp:cNvPr id="0" name=""/>
        <dsp:cNvSpPr/>
      </dsp:nvSpPr>
      <dsp:spPr>
        <a:xfrm>
          <a:off x="56967" y="3636934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chemeClr val="accent2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D471-7AFB-49C2-B081-A325CA7BBA87}">
      <dsp:nvSpPr>
        <dsp:cNvPr id="0" name=""/>
        <dsp:cNvSpPr/>
      </dsp:nvSpPr>
      <dsp:spPr>
        <a:xfrm>
          <a:off x="365622" y="0"/>
          <a:ext cx="11448042" cy="16556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E74F-090A-425B-9FB1-8E1BE1F00453}">
      <dsp:nvSpPr>
        <dsp:cNvPr id="0" name=""/>
        <dsp:cNvSpPr/>
      </dsp:nvSpPr>
      <dsp:spPr>
        <a:xfrm>
          <a:off x="888612" y="53874"/>
          <a:ext cx="2375999" cy="1557968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788B5-16D0-402A-8B6F-8C1DC8C1C4F5}">
      <dsp:nvSpPr>
        <dsp:cNvPr id="0" name=""/>
        <dsp:cNvSpPr/>
      </dsp:nvSpPr>
      <dsp:spPr>
        <a:xfrm rot="10800000">
          <a:off x="365378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rgbClr val="C0CF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Virtual Reality (VR)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Rein virtuelle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Interaktionen nur in virtueller Welt</a:t>
          </a:r>
        </a:p>
      </dsp:txBody>
      <dsp:txXfrm rot="10800000">
        <a:off x="427609" y="1655615"/>
        <a:ext cx="3453203" cy="1961299"/>
      </dsp:txXfrm>
    </dsp:sp>
    <dsp:sp modelId="{B097EFFC-5C31-42AD-A46D-5764D9B3EA15}">
      <dsp:nvSpPr>
        <dsp:cNvPr id="0" name=""/>
        <dsp:cNvSpPr/>
      </dsp:nvSpPr>
      <dsp:spPr>
        <a:xfrm>
          <a:off x="4901643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2C76-BC08-4F04-85FF-A3975965D7BE}">
      <dsp:nvSpPr>
        <dsp:cNvPr id="0" name=""/>
        <dsp:cNvSpPr/>
      </dsp:nvSpPr>
      <dsp:spPr>
        <a:xfrm rot="10800000">
          <a:off x="4300810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latin typeface="Georgia" panose="02040502050405020303" pitchFamily="18" charset="0"/>
            </a:rPr>
            <a:t>Augmented</a:t>
          </a:r>
          <a:r>
            <a:rPr lang="de-DE" sz="1800" b="1" kern="1200" dirty="0">
              <a:latin typeface="Georgia" panose="02040502050405020303" pitchFamily="18" charset="0"/>
            </a:rPr>
            <a:t> Reality (AR)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kern="120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kern="1200" dirty="0">
            <a:solidFill>
              <a:schemeClr val="bg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sp:txBody>
      <dsp:txXfrm rot="10800000">
        <a:off x="4363041" y="1655615"/>
        <a:ext cx="3453203" cy="1961299"/>
      </dsp:txXfrm>
    </dsp:sp>
    <dsp:sp modelId="{35A55408-5DEB-4AFB-AA1D-9A41E6229047}">
      <dsp:nvSpPr>
        <dsp:cNvPr id="0" name=""/>
        <dsp:cNvSpPr/>
      </dsp:nvSpPr>
      <dsp:spPr>
        <a:xfrm>
          <a:off x="8837075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D1DC-288A-4E52-9376-776EBEE2E617}">
      <dsp:nvSpPr>
        <dsp:cNvPr id="0" name=""/>
        <dsp:cNvSpPr/>
      </dsp:nvSpPr>
      <dsp:spPr>
        <a:xfrm rot="10800000">
          <a:off x="8236242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Mixed Reality (MR)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Kombination aus realer und virtueller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 zwischen realen und digitalen Objekten möglich</a:t>
          </a:r>
        </a:p>
      </dsp:txBody>
      <dsp:txXfrm rot="10800000">
        <a:off x="8298473" y="1655615"/>
        <a:ext cx="3453203" cy="19612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Digitale Reizüberflutung verringert Aufmerksamkeitsspanne </a:t>
            </a:r>
          </a:p>
          <a:p>
            <a:r>
              <a:rPr lang="de-DE" dirty="0">
                <a:latin typeface="Georgia" panose="02040502050405020303" pitchFamily="18" charset="0"/>
              </a:rPr>
              <a:t>→ Herausforderung für nachhaltiges Lernen und Informationsverarbeitung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Interaktive Lernmethoden (Gamification, MR) steigern Motivation, Engagement &amp; Lernerfolg</a:t>
            </a:r>
          </a:p>
          <a:p>
            <a:r>
              <a:rPr lang="de-DE" dirty="0">
                <a:latin typeface="Georgia" panose="02040502050405020303" pitchFamily="18" charset="0"/>
              </a:rPr>
              <a:t>→ fördern kognitive Flexibilität und langfristiges Behalten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MR ermöglicht virtuelle Naturerfahrungen</a:t>
            </a:r>
          </a:p>
          <a:p>
            <a:r>
              <a:rPr lang="de-DE" dirty="0">
                <a:latin typeface="Georgia" panose="02040502050405020303" pitchFamily="18" charset="0"/>
              </a:rPr>
              <a:t>→ Stressabbau, besseres Wohlbefinden, erhöhte kognitive Leistung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Virtuelle Tierbeobachtung ohne Umweltbelastung</a:t>
            </a:r>
          </a:p>
          <a:p>
            <a:r>
              <a:rPr lang="de-DE" dirty="0">
                <a:latin typeface="Georgia" panose="02040502050405020303" pitchFamily="18" charset="0"/>
              </a:rPr>
              <a:t>→ realitätsnahe Erlebnisse, Förderung von Empathie &amp; Naturschutzbewusstsein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-----------------------------------------------------------------------------------------------------------------------------------</a:t>
            </a:r>
          </a:p>
          <a:p>
            <a:r>
              <a:rPr lang="de-DE" dirty="0">
                <a:latin typeface="Georgia" panose="02040502050405020303" pitchFamily="18" charset="0"/>
              </a:rPr>
              <a:t>Quellen: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--------------------------------------------------------------------------------------------------------------------------</a:t>
            </a:r>
          </a:p>
          <a:p>
            <a:r>
              <a:rPr lang="de-DE" dirty="0"/>
              <a:t>Quellen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Tremosa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2025)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(Zobel et al., 2018)</a:t>
            </a:r>
          </a:p>
          <a:p>
            <a:r>
              <a:rPr lang="de-DE" dirty="0"/>
              <a:t>https://www.barff.de/der-mix-der-realit%C3%A4ten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1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Virtuelle Tierbeobachtung / Zoos: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Wenige AR-/MR-Spiele, Fokus bisher auf VR (Schreiber, 2024; Steimels &amp; Martin,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Zoos auf </a:t>
            </a:r>
            <a:r>
              <a:rPr lang="de-DE" dirty="0" err="1"/>
              <a:t>Social</a:t>
            </a:r>
            <a:r>
              <a:rPr lang="de-DE" dirty="0"/>
              <a:t> Media &amp; Webcams als einfache Form der virtuellen Tierbeobachtung (Drews, 2020)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WWF-App: 3D-Tiere per AR im Wohnzimmer + Zusatzinfos (WWF, 2024)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Wuppertal-Zoo: </a:t>
            </a:r>
            <a:r>
              <a:rPr lang="de-DE" dirty="0" err="1"/>
              <a:t>Cardboard</a:t>
            </a:r>
            <a:r>
              <a:rPr lang="de-DE" dirty="0"/>
              <a:t>-Rundgang mit Smartphone (Stadt Wuppertal,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VR-Zoo mit 3D-Tieren + Infos über Smartphone &amp; YouTube, Fokus: Sichtbarkeit &amp; Bildung (</a:t>
            </a:r>
            <a:r>
              <a:rPr lang="de-DE" dirty="0" err="1"/>
              <a:t>Sukmawati</a:t>
            </a:r>
            <a:r>
              <a:rPr lang="de-DE" dirty="0"/>
              <a:t> et al.,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Immotion</a:t>
            </a:r>
            <a:r>
              <a:rPr lang="de-DE" dirty="0"/>
              <a:t>: VR-Fahrten mit Tierwelten (Zoo Leipzig,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Rein virtueller Zoo in China: AR mit Interaktion, z.B. Elefant läuft über Hand (Nathalie, 2018)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9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513464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>
                <a:latin typeface="Georgia" panose="02040502050405020303" pitchFamily="18" charset="0"/>
              </a:rPr>
              <a:t>Julia Krauß: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Enthält Datenobjekte, z. B. die Klasse Tier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Beschreibt Eigenschaften wie Position, Art,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Stellt UI-Elemente und 3D-Darstellung bereit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Zeigt das Tier basierend auf Model-Daten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Erkennt Nutzerinteraktionen („Nutzer nähert sich“)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Sendet </a:t>
            </a:r>
            <a:r>
              <a:rPr lang="de-DE" sz="1600" dirty="0" err="1">
                <a:latin typeface="Georgia" panose="02040502050405020303" pitchFamily="18" charset="0"/>
              </a:rPr>
              <a:t>move</a:t>
            </a:r>
            <a:r>
              <a:rPr lang="de-DE" sz="1600" dirty="0">
                <a:latin typeface="Georgia" panose="02040502050405020303" pitchFamily="18" charset="0"/>
              </a:rPr>
              <a:t>-Befehl an das Model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Nutzt ggf. Logik aus der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Library: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Berechnet Bewegungslogik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Bestimmt, wohin und wie sich das Tier bewegt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 – MVVM-3D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49367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B9F22E-703A-B07B-0EFE-339E8D7C9B8B}"/>
              </a:ext>
            </a:extLst>
          </p:cNvPr>
          <p:cNvGrpSpPr/>
          <p:nvPr/>
        </p:nvGrpSpPr>
        <p:grpSpPr>
          <a:xfrm>
            <a:off x="7584141" y="1553613"/>
            <a:ext cx="3845859" cy="4186901"/>
            <a:chOff x="7009710" y="1559859"/>
            <a:chExt cx="3845859" cy="41869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735935E-E7DE-6577-EDB4-E587C9779E7A}"/>
                </a:ext>
              </a:extLst>
            </p:cNvPr>
            <p:cNvGrpSpPr/>
            <p:nvPr/>
          </p:nvGrpSpPr>
          <p:grpSpPr>
            <a:xfrm>
              <a:off x="7009710" y="1559859"/>
              <a:ext cx="3845859" cy="4186901"/>
              <a:chOff x="1840251" y="1882588"/>
              <a:chExt cx="2899450" cy="3179012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C038984-FFE6-9E82-E425-9B21D61FBB9A}"/>
                  </a:ext>
                </a:extLst>
              </p:cNvPr>
              <p:cNvSpPr/>
              <p:nvPr/>
            </p:nvSpPr>
            <p:spPr>
              <a:xfrm>
                <a:off x="1840251" y="1882588"/>
                <a:ext cx="2899450" cy="3179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1AB67D6-86B2-6E7C-6381-306B6FF65D01}"/>
                  </a:ext>
                </a:extLst>
              </p:cNvPr>
              <p:cNvSpPr/>
              <p:nvPr/>
            </p:nvSpPr>
            <p:spPr>
              <a:xfrm>
                <a:off x="1917255" y="1948825"/>
                <a:ext cx="2745441" cy="28328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62E134-6593-360B-E35A-E6EC3188F598}"/>
                </a:ext>
              </a:extLst>
            </p:cNvPr>
            <p:cNvSpPr txBox="1"/>
            <p:nvPr/>
          </p:nvSpPr>
          <p:spPr>
            <a:xfrm>
              <a:off x="7225553" y="5378084"/>
              <a:ext cx="1604682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626254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MVVM-3D</a:t>
              </a: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E18A290-CE04-B5E5-51ED-648A35DB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89" r="7901"/>
          <a:stretch>
            <a:fillRect/>
          </a:stretch>
        </p:blipFill>
        <p:spPr>
          <a:xfrm>
            <a:off x="7686280" y="1640850"/>
            <a:ext cx="3641580" cy="3730988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27CFF65-C464-803E-2D3F-3F22CC75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657DD6B-8876-89DF-ADFA-46A1602A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4CE0-59DF-C65E-F4B5-924B1BA5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A63179-5425-EFC2-2BD5-70D9184C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A3BF2E2-FA2A-3CC4-2FA8-9488D62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A2E1163A-6871-3485-9618-F09CB56B1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364100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66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-125506" y="-331694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A5B475-4485-91EC-3589-767A47F4A94C}"/>
              </a:ext>
            </a:extLst>
          </p:cNvPr>
          <p:cNvSpPr/>
          <p:nvPr/>
        </p:nvSpPr>
        <p:spPr>
          <a:xfrm>
            <a:off x="2586313" y="318247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ViewModel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75164D-EF59-FC86-5C26-952591CDC194}"/>
              </a:ext>
            </a:extLst>
          </p:cNvPr>
          <p:cNvSpPr/>
          <p:nvPr/>
        </p:nvSpPr>
        <p:spPr>
          <a:xfrm>
            <a:off x="2814913" y="4298577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Library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7A8D3F-66F1-3BFA-BE9D-90BBB307C1CF}"/>
              </a:ext>
            </a:extLst>
          </p:cNvPr>
          <p:cNvSpPr/>
          <p:nvPr/>
        </p:nvSpPr>
        <p:spPr>
          <a:xfrm>
            <a:off x="1931888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09F37C-C1DC-CDFB-781F-17107ECEF4A5}"/>
              </a:ext>
            </a:extLst>
          </p:cNvPr>
          <p:cNvSpPr/>
          <p:nvPr/>
        </p:nvSpPr>
        <p:spPr>
          <a:xfrm>
            <a:off x="3697935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Model</a:t>
            </a:r>
          </a:p>
        </p:txBody>
      </p:sp>
      <p:pic>
        <p:nvPicPr>
          <p:cNvPr id="2050" name="Picture 2" descr="Vr brille - Kostenlose menschen-Icons">
            <a:extLst>
              <a:ext uri="{FF2B5EF4-FFF2-40B4-BE49-F238E27FC236}">
                <a16:creationId xmlns:a16="http://schemas.microsoft.com/office/drawing/2014/main" id="{43657A83-4A9F-6737-1736-D30594AD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39"/>
                    </a14:imgEffect>
                    <a14:imgEffect>
                      <a14:saturation sat="97000"/>
                    </a14:imgEffect>
                    <a14:imgEffect>
                      <a14:brightnessContrast bright="-26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1" y="717170"/>
            <a:ext cx="959224" cy="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0D60B-397C-02F3-3F60-77BABA816358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2410381" y="1890430"/>
            <a:ext cx="351863" cy="1"/>
          </a:xfrm>
          <a:prstGeom prst="bentConnector3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141F7CF-53D7-C95E-3FE3-A63A153A42C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2956867" y="2713304"/>
            <a:ext cx="753037" cy="185296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CBDC6D2-BC3A-D586-A035-9AFEE4D9AFB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4352360" y="2429433"/>
            <a:ext cx="654424" cy="1116107"/>
          </a:xfrm>
          <a:prstGeom prst="bentConnector3">
            <a:avLst>
              <a:gd name="adj1" fmla="val 13493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3DF21A9-ED64-D2AD-423B-E7B1A2ED8980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 flipH="1" flipV="1">
            <a:off x="1931887" y="2429432"/>
            <a:ext cx="654425" cy="1116107"/>
          </a:xfrm>
          <a:prstGeom prst="bentConnector3">
            <a:avLst>
              <a:gd name="adj1" fmla="val -2132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5CA0B011-CB17-7451-31C3-9126B097877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556661" y="2429432"/>
            <a:ext cx="141275" cy="753037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B9360B7C-8A98-7A4F-B085-EB85500346CB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3274354" y="4103592"/>
            <a:ext cx="389967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6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E6D3D6A-908D-0414-4A91-E16E965F9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37369"/>
              </p:ext>
            </p:extLst>
          </p:nvPr>
        </p:nvGraphicFramePr>
        <p:xfrm>
          <a:off x="1336675" y="1379538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D766B5-D05E-F5E9-A970-7522C5028287}"/>
              </a:ext>
            </a:extLst>
          </p:cNvPr>
          <p:cNvSpPr/>
          <p:nvPr/>
        </p:nvSpPr>
        <p:spPr>
          <a:xfrm>
            <a:off x="8976065" y="1270559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217C8F-D8B5-991C-6E33-6711A66EA71E}"/>
              </a:ext>
            </a:extLst>
          </p:cNvPr>
          <p:cNvSpPr txBox="1"/>
          <p:nvPr/>
        </p:nvSpPr>
        <p:spPr>
          <a:xfrm>
            <a:off x="8994620" y="3659715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Damhirsch (lat</a:t>
            </a:r>
            <a:r>
              <a:rPr lang="de-DE" sz="1050" b="1" dirty="0">
                <a:latin typeface="Bradley Hand ITC" panose="03070402050302030203" pitchFamily="66" charset="0"/>
                <a:cs typeface="MV Boli" panose="02000500030200090000" pitchFamily="2" charset="0"/>
              </a:rPr>
              <a:t>.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Dama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dama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1DFC61-2032-F80C-9572-3C054090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l="30653" r="17241"/>
          <a:stretch>
            <a:fillRect/>
          </a:stretch>
        </p:blipFill>
        <p:spPr>
          <a:xfrm>
            <a:off x="9099074" y="1386550"/>
            <a:ext cx="1966927" cy="2232838"/>
          </a:xfrm>
          <a:effectLst>
            <a:innerShdw blurRad="25400">
              <a:prstClr val="black"/>
            </a:inn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CA9C94-F908-FA28-A943-1B4BF3D9CB0C}"/>
              </a:ext>
            </a:extLst>
          </p:cNvPr>
          <p:cNvSpPr txBox="1"/>
          <p:nvPr/>
        </p:nvSpPr>
        <p:spPr>
          <a:xfrm>
            <a:off x="1336429" y="1388853"/>
            <a:ext cx="5038491" cy="454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9C40C8-DA11-00CF-6265-DF531BC4AEBA}"/>
              </a:ext>
            </a:extLst>
          </p:cNvPr>
          <p:cNvSpPr txBox="1"/>
          <p:nvPr/>
        </p:nvSpPr>
        <p:spPr>
          <a:xfrm>
            <a:off x="792963" y="1388853"/>
            <a:ext cx="9528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 Reizüberflutung verringert Aufmerksamkeit</a:t>
            </a:r>
          </a:p>
          <a:p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      → erschwert nachhaltiges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Gamification &amp; Mixed Reality steigern Motivation &amp; Lernerfolg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Virtuelle Naturerlebnisse fördern Wohlbefinden &amp; kognitive Leistung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MR-Tierbeobachtung schont Umwelt &amp; stärkt Naturschutzbewusstsein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Ziel: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Entwicklung einer immersiven MR-Anwendung zur interaktiven Tierbeobachtung &amp; -fotografie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Digitales Entdeckertagebuch mit Fotos &amp; Infos zu Tierarten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Erleben seltener Arten in virtuellen, naturnahen Lebensräumen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Verbindung von Spiel, Bildung &amp; Naturbewusstsein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Extended Reality (XR): Überbegriff für alle Technologien, die reale und virtuelle Welten verbinden (inkl. Virtual Reality, </a:t>
            </a:r>
            <a:r>
              <a:rPr lang="de-DE" sz="1800" dirty="0" err="1"/>
              <a:t>Augmented</a:t>
            </a:r>
            <a:r>
              <a:rPr lang="de-DE" sz="1800" dirty="0"/>
              <a:t> Reality, Mixed Reality)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Extended Reality (XR)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64F02C7-43B6-E18D-0B4C-BB65FAC6A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856847"/>
              </p:ext>
            </p:extLst>
          </p:nvPr>
        </p:nvGraphicFramePr>
        <p:xfrm>
          <a:off x="62290" y="2336561"/>
          <a:ext cx="12179287" cy="367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 descr="Definition Augmented Reality">
            <a:extLst>
              <a:ext uri="{FF2B5EF4-FFF2-40B4-BE49-F238E27FC236}">
                <a16:creationId xmlns:a16="http://schemas.microsoft.com/office/drawing/2014/main" id="{2D88F967-2D83-D70F-580A-89692A87E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6" b="48472"/>
          <a:stretch>
            <a:fillRect/>
          </a:stretch>
        </p:blipFill>
        <p:spPr bwMode="auto">
          <a:xfrm>
            <a:off x="1136406" y="2490751"/>
            <a:ext cx="2005013" cy="1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inition Augmented Reality">
            <a:extLst>
              <a:ext uri="{FF2B5EF4-FFF2-40B4-BE49-F238E27FC236}">
                <a16:creationId xmlns:a16="http://schemas.microsoft.com/office/drawing/2014/main" id="{3AD0DD6E-3D62-8CF9-A1B6-059CC8C88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1" b="26381"/>
          <a:stretch>
            <a:fillRect/>
          </a:stretch>
        </p:blipFill>
        <p:spPr bwMode="auto">
          <a:xfrm>
            <a:off x="5149426" y="2544051"/>
            <a:ext cx="2005013" cy="125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ion Augmented Reality">
            <a:extLst>
              <a:ext uri="{FF2B5EF4-FFF2-40B4-BE49-F238E27FC236}">
                <a16:creationId xmlns:a16="http://schemas.microsoft.com/office/drawing/2014/main" id="{784EE0C8-0FD3-8D2C-8D15-0DD0418CC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6" b="3615"/>
          <a:stretch>
            <a:fillRect/>
          </a:stretch>
        </p:blipFill>
        <p:spPr bwMode="auto">
          <a:xfrm>
            <a:off x="9077798" y="2534295"/>
            <a:ext cx="2005013" cy="125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Virtuelle Tierbeobachtung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FD866858-4FBF-61AA-F7D1-84CD27C7E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383942"/>
              </p:ext>
            </p:extLst>
          </p:nvPr>
        </p:nvGraphicFramePr>
        <p:xfrm>
          <a:off x="320855" y="1298197"/>
          <a:ext cx="11606040" cy="4697316"/>
        </p:xfrm>
        <a:graphic>
          <a:graphicData uri="http://schemas.openxmlformats.org/drawingml/2006/table">
            <a:tbl>
              <a:tblPr/>
              <a:tblGrid>
                <a:gridCol w="2901510">
                  <a:extLst>
                    <a:ext uri="{9D8B030D-6E8A-4147-A177-3AD203B41FA5}">
                      <a16:colId xmlns:a16="http://schemas.microsoft.com/office/drawing/2014/main" val="160530929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45188061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3963895577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1691102767"/>
                    </a:ext>
                  </a:extLst>
                </a:gridCol>
              </a:tblGrid>
              <a:tr h="331249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Kategorie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Muss ✅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Soll 🔷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Kann 🟢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49100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Gameplay &amp; Tiere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Eine begehbare Umgebung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Einzigartige Tiere pro Umgebung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Realistisches Tierverhalten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Tageszeiten beeinflussen Tierarten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erscheinen zufällig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Verschiedene Umgebungen (Regenwald, Savanne,  …)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Tierhäufigkeit variiert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Freies Erkunden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28329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Fotografie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Virtuelle Kamera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Controller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Geste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Zoom, Fokus, Blitz, Foto-Bewertung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48903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Fotos speichern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Tiersteckbriefe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Echte und virtuelle Fotos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Favoriten  markieren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25707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Mixed-Reality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in realer Umgebung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MR-Interaktion möglich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Interaktive Pflanzen/Felsen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36204"/>
                  </a:ext>
                </a:extLst>
              </a:tr>
              <a:tr h="107656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Plattform &amp; UI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 err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Meta</a:t>
                      </a: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 Quest 3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Account &amp; Login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Intuitives UI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MR-Navigation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Benutzername im Tagebuch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 durchblättern mit Gesten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98388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6A3D-A30C-4603-35AB-49792F7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F7FA45-7ECC-D29D-46A7-0B3BBDD1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8B0B7FD3-7B43-8164-2993-FC0E6A822ED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106973-2F66-447F-7C7E-05AC5C76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1" dirty="0"/>
              <a:t>Potentielle Erweiterungen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Punkte für Fotoqualität &amp; Seltenheit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Missionen &amp; Ziele (z. B. seltene Tiere fotografieren)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Freischaltung von Kamerafeatures &amp; neuen Umgebungen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Multiplayer-Modus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Neue Tiere &amp; Umgebungen als Updates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2404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EE45F6C-8F5D-1DAC-C143-8E63BE46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Entwicklungsumgebung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09F9-83E4-B924-2476-04332D8E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F3CB5DB-10A2-B56D-7F68-252575BC6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6588401-FDC6-E815-3878-7224CEB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E6A9CE83-A4A3-889A-8A7E-66EDF31B26B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478821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814</Words>
  <Application>Microsoft Office PowerPoint</Application>
  <PresentationFormat>Breitbild</PresentationFormat>
  <Paragraphs>233</Paragraphs>
  <Slides>16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Bradley Hand ITC</vt:lpstr>
      <vt:lpstr>Calibri</vt:lpstr>
      <vt:lpstr>Georgia</vt:lpstr>
      <vt:lpstr>MV Boli</vt:lpstr>
      <vt:lpstr>Symbol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 (XR)</vt:lpstr>
      <vt:lpstr>Virtuelle Tierbeobachtung</vt:lpstr>
      <vt:lpstr>Anforderungen</vt:lpstr>
      <vt:lpstr>Anforderungen</vt:lpstr>
      <vt:lpstr>Entwicklungsumgebung</vt:lpstr>
      <vt:lpstr>Architekturmodell</vt:lpstr>
      <vt:lpstr>Architekturmodell – MVVM-3D</vt:lpstr>
      <vt:lpstr>Aufbau des Prototyps</vt:lpstr>
      <vt:lpstr>Backend</vt:lpstr>
      <vt:lpstr>Frontend</vt:lpstr>
      <vt:lpstr>Implementierung</vt:lpstr>
      <vt:lpstr>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Julia Krauß</cp:lastModifiedBy>
  <cp:revision>16</cp:revision>
  <cp:lastPrinted>2017-06-26T12:51:52Z</cp:lastPrinted>
  <dcterms:created xsi:type="dcterms:W3CDTF">2018-10-18T12:34:26Z</dcterms:created>
  <dcterms:modified xsi:type="dcterms:W3CDTF">2025-06-14T13:25:30Z</dcterms:modified>
</cp:coreProperties>
</file>